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5" r:id="rId2"/>
    <p:sldId id="276" r:id="rId3"/>
    <p:sldId id="288" r:id="rId4"/>
    <p:sldId id="289" r:id="rId5"/>
    <p:sldId id="290" r:id="rId6"/>
    <p:sldId id="280" r:id="rId7"/>
    <p:sldId id="281" r:id="rId8"/>
    <p:sldId id="291" r:id="rId9"/>
    <p:sldId id="292" r:id="rId10"/>
    <p:sldId id="284" r:id="rId11"/>
    <p:sldId id="285" r:id="rId12"/>
    <p:sldId id="28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4F4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89915" autoAdjust="0"/>
  </p:normalViewPr>
  <p:slideViewPr>
    <p:cSldViewPr>
      <p:cViewPr>
        <p:scale>
          <a:sx n="100" d="100"/>
          <a:sy n="100" d="100"/>
        </p:scale>
        <p:origin x="-336" y="-16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908BC-266B-4FE7-8DBF-313806274566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D1C9B9-9050-43F9-BF42-3408E333A539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Calibri" pitchFamily="34" charset="0"/>
            </a:rPr>
            <a:t>Improves</a:t>
          </a:r>
          <a:r>
            <a:rPr lang="en-US" sz="2000" dirty="0" smtClean="0"/>
            <a:t> </a:t>
          </a:r>
          <a:r>
            <a:rPr lang="en-US" sz="2000" dirty="0" smtClean="0">
              <a:latin typeface="Calibri" pitchFamily="34" charset="0"/>
            </a:rPr>
            <a:t>data validity, timeliness, security and accessibility</a:t>
          </a:r>
          <a:endParaRPr lang="en-US" sz="2000" dirty="0">
            <a:latin typeface="Calibri" pitchFamily="34" charset="0"/>
          </a:endParaRPr>
        </a:p>
      </dgm:t>
    </dgm:pt>
    <dgm:pt modelId="{1C328A70-1363-4D32-BF30-1E4790D8028C}" type="parTrans" cxnId="{405F85C1-11D1-40CF-8F4A-5144B252603B}">
      <dgm:prSet/>
      <dgm:spPr/>
      <dgm:t>
        <a:bodyPr/>
        <a:lstStyle/>
        <a:p>
          <a:pPr algn="ctr"/>
          <a:endParaRPr lang="en-US" sz="2000"/>
        </a:p>
      </dgm:t>
    </dgm:pt>
    <dgm:pt modelId="{EE5D65A6-4745-498C-8D82-921035F49962}" type="sibTrans" cxnId="{405F85C1-11D1-40CF-8F4A-5144B252603B}">
      <dgm:prSet/>
      <dgm:spPr/>
      <dgm:t>
        <a:bodyPr/>
        <a:lstStyle/>
        <a:p>
          <a:pPr algn="ctr"/>
          <a:endParaRPr lang="en-US" sz="2000"/>
        </a:p>
      </dgm:t>
    </dgm:pt>
    <dgm:pt modelId="{FC2A3779-0B93-4AC9-8B6C-04283B11C08D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000" dirty="0" smtClean="0">
              <a:latin typeface="Calibri" pitchFamily="34" charset="0"/>
            </a:rPr>
            <a:t>Provides shared services and improves communication among EN partners and their systems</a:t>
          </a:r>
        </a:p>
      </dgm:t>
    </dgm:pt>
    <dgm:pt modelId="{DA0CCDDE-3445-4778-9601-49EED7CE504A}" type="parTrans" cxnId="{D1048787-F182-4567-93F7-96A849A1EEDD}">
      <dgm:prSet/>
      <dgm:spPr/>
      <dgm:t>
        <a:bodyPr/>
        <a:lstStyle/>
        <a:p>
          <a:pPr algn="ctr"/>
          <a:endParaRPr lang="en-US" sz="2000"/>
        </a:p>
      </dgm:t>
    </dgm:pt>
    <dgm:pt modelId="{817BB572-5B5F-40B3-ABD7-0D7C7647DDBE}" type="sibTrans" cxnId="{D1048787-F182-4567-93F7-96A849A1EEDD}">
      <dgm:prSet/>
      <dgm:spPr/>
      <dgm:t>
        <a:bodyPr/>
        <a:lstStyle/>
        <a:p>
          <a:pPr algn="ctr"/>
          <a:endParaRPr lang="en-US" sz="2000"/>
        </a:p>
      </dgm:t>
    </dgm:pt>
    <dgm:pt modelId="{E3C4D024-4E22-41CB-9618-FC71C2A5280D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en-US" sz="2000" dirty="0" smtClean="0">
              <a:latin typeface="Calibri" pitchFamily="34" charset="0"/>
            </a:rPr>
            <a:t>Empowers program staff and managers by making data more accessible and easy to integrate and analyze </a:t>
          </a:r>
        </a:p>
      </dgm:t>
    </dgm:pt>
    <dgm:pt modelId="{8199477C-7939-433C-97C2-62245F3B2189}" type="parTrans" cxnId="{CD9822DF-73DF-4A79-8D51-46ADB7B94E0C}">
      <dgm:prSet/>
      <dgm:spPr/>
      <dgm:t>
        <a:bodyPr/>
        <a:lstStyle/>
        <a:p>
          <a:pPr algn="ctr"/>
          <a:endParaRPr lang="en-US" sz="2000"/>
        </a:p>
      </dgm:t>
    </dgm:pt>
    <dgm:pt modelId="{8D59BB7B-B5B6-44AA-B543-5231EE9D194D}" type="sibTrans" cxnId="{CD9822DF-73DF-4A79-8D51-46ADB7B94E0C}">
      <dgm:prSet/>
      <dgm:spPr/>
      <dgm:t>
        <a:bodyPr/>
        <a:lstStyle/>
        <a:p>
          <a:pPr algn="ctr"/>
          <a:endParaRPr lang="en-US" sz="2000"/>
        </a:p>
      </dgm:t>
    </dgm:pt>
    <dgm:pt modelId="{DA8F5A5C-41DC-4A68-A1BC-2EB7474EBF4D}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2000" dirty="0" smtClean="0">
              <a:latin typeface="Calibri" pitchFamily="34" charset="0"/>
            </a:rPr>
            <a:t>Supports open government and transparency efforts</a:t>
          </a:r>
        </a:p>
      </dgm:t>
    </dgm:pt>
    <dgm:pt modelId="{DF7940F2-ED55-4DB5-8EA3-62FB60720A6C}" type="parTrans" cxnId="{BC198C26-832B-4DA2-9992-56C508A2993D}">
      <dgm:prSet/>
      <dgm:spPr/>
      <dgm:t>
        <a:bodyPr/>
        <a:lstStyle/>
        <a:p>
          <a:pPr algn="ctr"/>
          <a:endParaRPr lang="en-US" sz="2000"/>
        </a:p>
      </dgm:t>
    </dgm:pt>
    <dgm:pt modelId="{1D8EC9B8-079E-4F56-8969-377DCE979240}" type="sibTrans" cxnId="{BC198C26-832B-4DA2-9992-56C508A2993D}">
      <dgm:prSet/>
      <dgm:spPr/>
      <dgm:t>
        <a:bodyPr/>
        <a:lstStyle/>
        <a:p>
          <a:pPr algn="ctr"/>
          <a:endParaRPr lang="en-US" sz="2000"/>
        </a:p>
      </dgm:t>
    </dgm:pt>
    <dgm:pt modelId="{B85EB5CA-A3D7-4176-BDE9-5A2DBCE96BAE}" type="pres">
      <dgm:prSet presAssocID="{44E908BC-266B-4FE7-8DBF-3138062745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A95D40E-AFB1-466A-AE36-D9FE943644D3}" type="pres">
      <dgm:prSet presAssocID="{44E908BC-266B-4FE7-8DBF-313806274566}" presName="Name1" presStyleCnt="0"/>
      <dgm:spPr/>
    </dgm:pt>
    <dgm:pt modelId="{C017B883-35FC-4577-9EEC-563378817C0F}" type="pres">
      <dgm:prSet presAssocID="{44E908BC-266B-4FE7-8DBF-313806274566}" presName="cycle" presStyleCnt="0"/>
      <dgm:spPr/>
    </dgm:pt>
    <dgm:pt modelId="{57E2BA26-6017-445C-B686-8C835F504DCA}" type="pres">
      <dgm:prSet presAssocID="{44E908BC-266B-4FE7-8DBF-313806274566}" presName="srcNode" presStyleLbl="node1" presStyleIdx="0" presStyleCnt="4"/>
      <dgm:spPr/>
    </dgm:pt>
    <dgm:pt modelId="{83C81B6D-F593-4B87-B4BC-76546F8A0DEF}" type="pres">
      <dgm:prSet presAssocID="{44E908BC-266B-4FE7-8DBF-313806274566}" presName="conn" presStyleLbl="parChTrans1D2" presStyleIdx="0" presStyleCnt="1"/>
      <dgm:spPr/>
      <dgm:t>
        <a:bodyPr/>
        <a:lstStyle/>
        <a:p>
          <a:endParaRPr lang="en-US"/>
        </a:p>
      </dgm:t>
    </dgm:pt>
    <dgm:pt modelId="{5898AD09-B7CA-4F53-B48D-A19AFD1B3EFC}" type="pres">
      <dgm:prSet presAssocID="{44E908BC-266B-4FE7-8DBF-313806274566}" presName="extraNode" presStyleLbl="node1" presStyleIdx="0" presStyleCnt="4"/>
      <dgm:spPr/>
    </dgm:pt>
    <dgm:pt modelId="{B9338E6C-A219-4B0A-B839-3E3B5A06ABBF}" type="pres">
      <dgm:prSet presAssocID="{44E908BC-266B-4FE7-8DBF-313806274566}" presName="dstNode" presStyleLbl="node1" presStyleIdx="0" presStyleCnt="4"/>
      <dgm:spPr/>
    </dgm:pt>
    <dgm:pt modelId="{14608CE1-EE7D-48C4-AA54-4971F3EC196C}" type="pres">
      <dgm:prSet presAssocID="{5CD1C9B9-9050-43F9-BF42-3408E333A53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CEE41-5769-4DC6-82CD-0A3F7FCBA0C4}" type="pres">
      <dgm:prSet presAssocID="{5CD1C9B9-9050-43F9-BF42-3408E333A539}" presName="accent_1" presStyleCnt="0"/>
      <dgm:spPr/>
    </dgm:pt>
    <dgm:pt modelId="{006147A0-3FAC-49B5-BA14-5A5AE70EDC76}" type="pres">
      <dgm:prSet presAssocID="{5CD1C9B9-9050-43F9-BF42-3408E333A539}" presName="accentRepeatNode" presStyleLbl="solidFgAcc1" presStyleIdx="0" presStyleCnt="4"/>
      <dgm:spPr/>
    </dgm:pt>
    <dgm:pt modelId="{FE164844-CEE7-4066-BD65-D46EC1103D66}" type="pres">
      <dgm:prSet presAssocID="{FC2A3779-0B93-4AC9-8B6C-04283B11C08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DFFA0-5637-4DBE-BD85-3729C8AE7FF8}" type="pres">
      <dgm:prSet presAssocID="{FC2A3779-0B93-4AC9-8B6C-04283B11C08D}" presName="accent_2" presStyleCnt="0"/>
      <dgm:spPr/>
    </dgm:pt>
    <dgm:pt modelId="{B8C60B12-4768-4EB8-BF68-7E61A9107977}" type="pres">
      <dgm:prSet presAssocID="{FC2A3779-0B93-4AC9-8B6C-04283B11C08D}" presName="accentRepeatNode" presStyleLbl="solidFgAcc1" presStyleIdx="1" presStyleCnt="4"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62A5DEAB-9EFA-476D-BBEB-8AF7F9485136}" type="pres">
      <dgm:prSet presAssocID="{E3C4D024-4E22-41CB-9618-FC71C2A5280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465F5-C7A1-4D92-8711-D36ED28B19F6}" type="pres">
      <dgm:prSet presAssocID="{E3C4D024-4E22-41CB-9618-FC71C2A5280D}" presName="accent_3" presStyleCnt="0"/>
      <dgm:spPr/>
    </dgm:pt>
    <dgm:pt modelId="{6A28B590-0AF0-41C2-821C-DACD3CF53CBE}" type="pres">
      <dgm:prSet presAssocID="{E3C4D024-4E22-41CB-9618-FC71C2A5280D}" presName="accentRepeatNode" presStyleLbl="solidFgAcc1" presStyleIdx="2" presStyleCnt="4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0D007A5-FCB8-4102-9158-D6143EEB7F30}" type="pres">
      <dgm:prSet presAssocID="{DA8F5A5C-41DC-4A68-A1BC-2EB7474EBF4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BA2CE-B1B6-42A5-A9D2-F328E9E23EEF}" type="pres">
      <dgm:prSet presAssocID="{DA8F5A5C-41DC-4A68-A1BC-2EB7474EBF4D}" presName="accent_4" presStyleCnt="0"/>
      <dgm:spPr/>
    </dgm:pt>
    <dgm:pt modelId="{BE9E0164-2FDB-4933-AEDA-84DAA1F009DD}" type="pres">
      <dgm:prSet presAssocID="{DA8F5A5C-41DC-4A68-A1BC-2EB7474EBF4D}" presName="accentRepeatNode" presStyleLbl="solidFgAcc1" presStyleIdx="3" presStyleCnt="4"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</dgm:ptLst>
  <dgm:cxnLst>
    <dgm:cxn modelId="{405F85C1-11D1-40CF-8F4A-5144B252603B}" srcId="{44E908BC-266B-4FE7-8DBF-313806274566}" destId="{5CD1C9B9-9050-43F9-BF42-3408E333A539}" srcOrd="0" destOrd="0" parTransId="{1C328A70-1363-4D32-BF30-1E4790D8028C}" sibTransId="{EE5D65A6-4745-498C-8D82-921035F49962}"/>
    <dgm:cxn modelId="{73C50399-057B-4FBC-B8EB-24293F92888E}" type="presOf" srcId="{EE5D65A6-4745-498C-8D82-921035F49962}" destId="{83C81B6D-F593-4B87-B4BC-76546F8A0DEF}" srcOrd="0" destOrd="0" presId="urn:microsoft.com/office/officeart/2008/layout/VerticalCurvedList"/>
    <dgm:cxn modelId="{CD9822DF-73DF-4A79-8D51-46ADB7B94E0C}" srcId="{44E908BC-266B-4FE7-8DBF-313806274566}" destId="{E3C4D024-4E22-41CB-9618-FC71C2A5280D}" srcOrd="2" destOrd="0" parTransId="{8199477C-7939-433C-97C2-62245F3B2189}" sibTransId="{8D59BB7B-B5B6-44AA-B543-5231EE9D194D}"/>
    <dgm:cxn modelId="{BC198C26-832B-4DA2-9992-56C508A2993D}" srcId="{44E908BC-266B-4FE7-8DBF-313806274566}" destId="{DA8F5A5C-41DC-4A68-A1BC-2EB7474EBF4D}" srcOrd="3" destOrd="0" parTransId="{DF7940F2-ED55-4DB5-8EA3-62FB60720A6C}" sibTransId="{1D8EC9B8-079E-4F56-8969-377DCE979240}"/>
    <dgm:cxn modelId="{D1048787-F182-4567-93F7-96A849A1EEDD}" srcId="{44E908BC-266B-4FE7-8DBF-313806274566}" destId="{FC2A3779-0B93-4AC9-8B6C-04283B11C08D}" srcOrd="1" destOrd="0" parTransId="{DA0CCDDE-3445-4778-9601-49EED7CE504A}" sibTransId="{817BB572-5B5F-40B3-ABD7-0D7C7647DDBE}"/>
    <dgm:cxn modelId="{AE9DA36A-A2DD-4473-A414-D79721A0C07E}" type="presOf" srcId="{DA8F5A5C-41DC-4A68-A1BC-2EB7474EBF4D}" destId="{30D007A5-FCB8-4102-9158-D6143EEB7F30}" srcOrd="0" destOrd="0" presId="urn:microsoft.com/office/officeart/2008/layout/VerticalCurvedList"/>
    <dgm:cxn modelId="{929FD746-A27E-4572-9C8A-2EA53EFE567E}" type="presOf" srcId="{E3C4D024-4E22-41CB-9618-FC71C2A5280D}" destId="{62A5DEAB-9EFA-476D-BBEB-8AF7F9485136}" srcOrd="0" destOrd="0" presId="urn:microsoft.com/office/officeart/2008/layout/VerticalCurvedList"/>
    <dgm:cxn modelId="{6C0B70D2-026C-4FE2-8806-EF6A2202DB13}" type="presOf" srcId="{5CD1C9B9-9050-43F9-BF42-3408E333A539}" destId="{14608CE1-EE7D-48C4-AA54-4971F3EC196C}" srcOrd="0" destOrd="0" presId="urn:microsoft.com/office/officeart/2008/layout/VerticalCurvedList"/>
    <dgm:cxn modelId="{FB19E665-445A-43E1-8EA3-53EFB5CADA66}" type="presOf" srcId="{44E908BC-266B-4FE7-8DBF-313806274566}" destId="{B85EB5CA-A3D7-4176-BDE9-5A2DBCE96BAE}" srcOrd="0" destOrd="0" presId="urn:microsoft.com/office/officeart/2008/layout/VerticalCurvedList"/>
    <dgm:cxn modelId="{95C15FE8-8E9B-4832-AD8F-C42B006848EA}" type="presOf" srcId="{FC2A3779-0B93-4AC9-8B6C-04283B11C08D}" destId="{FE164844-CEE7-4066-BD65-D46EC1103D66}" srcOrd="0" destOrd="0" presId="urn:microsoft.com/office/officeart/2008/layout/VerticalCurvedList"/>
    <dgm:cxn modelId="{A60EECEF-A401-419A-8359-BD9AC29289F7}" type="presParOf" srcId="{B85EB5CA-A3D7-4176-BDE9-5A2DBCE96BAE}" destId="{FA95D40E-AFB1-466A-AE36-D9FE943644D3}" srcOrd="0" destOrd="0" presId="urn:microsoft.com/office/officeart/2008/layout/VerticalCurvedList"/>
    <dgm:cxn modelId="{BD42C080-348A-4223-AE79-E58A6EE18995}" type="presParOf" srcId="{FA95D40E-AFB1-466A-AE36-D9FE943644D3}" destId="{C017B883-35FC-4577-9EEC-563378817C0F}" srcOrd="0" destOrd="0" presId="urn:microsoft.com/office/officeart/2008/layout/VerticalCurvedList"/>
    <dgm:cxn modelId="{2D66E4B5-D75E-4E65-9BBD-67860C373D1A}" type="presParOf" srcId="{C017B883-35FC-4577-9EEC-563378817C0F}" destId="{57E2BA26-6017-445C-B686-8C835F504DCA}" srcOrd="0" destOrd="0" presId="urn:microsoft.com/office/officeart/2008/layout/VerticalCurvedList"/>
    <dgm:cxn modelId="{3B29A864-8DD6-4FE6-86E0-67B031B6247F}" type="presParOf" srcId="{C017B883-35FC-4577-9EEC-563378817C0F}" destId="{83C81B6D-F593-4B87-B4BC-76546F8A0DEF}" srcOrd="1" destOrd="0" presId="urn:microsoft.com/office/officeart/2008/layout/VerticalCurvedList"/>
    <dgm:cxn modelId="{92DD0590-E066-450C-B7F9-53EC84DBF978}" type="presParOf" srcId="{C017B883-35FC-4577-9EEC-563378817C0F}" destId="{5898AD09-B7CA-4F53-B48D-A19AFD1B3EFC}" srcOrd="2" destOrd="0" presId="urn:microsoft.com/office/officeart/2008/layout/VerticalCurvedList"/>
    <dgm:cxn modelId="{15BCF0AD-7A2E-424F-8A9F-13A323E58A6D}" type="presParOf" srcId="{C017B883-35FC-4577-9EEC-563378817C0F}" destId="{B9338E6C-A219-4B0A-B839-3E3B5A06ABBF}" srcOrd="3" destOrd="0" presId="urn:microsoft.com/office/officeart/2008/layout/VerticalCurvedList"/>
    <dgm:cxn modelId="{BF38B97E-BE80-499C-BE8B-7F836E4F389E}" type="presParOf" srcId="{FA95D40E-AFB1-466A-AE36-D9FE943644D3}" destId="{14608CE1-EE7D-48C4-AA54-4971F3EC196C}" srcOrd="1" destOrd="0" presId="urn:microsoft.com/office/officeart/2008/layout/VerticalCurvedList"/>
    <dgm:cxn modelId="{86446354-48DF-44C1-9513-5EDC739256FA}" type="presParOf" srcId="{FA95D40E-AFB1-466A-AE36-D9FE943644D3}" destId="{A67CEE41-5769-4DC6-82CD-0A3F7FCBA0C4}" srcOrd="2" destOrd="0" presId="urn:microsoft.com/office/officeart/2008/layout/VerticalCurvedList"/>
    <dgm:cxn modelId="{2B083145-A50A-4FFF-8BC9-491FC792AC76}" type="presParOf" srcId="{A67CEE41-5769-4DC6-82CD-0A3F7FCBA0C4}" destId="{006147A0-3FAC-49B5-BA14-5A5AE70EDC76}" srcOrd="0" destOrd="0" presId="urn:microsoft.com/office/officeart/2008/layout/VerticalCurvedList"/>
    <dgm:cxn modelId="{3E156967-9A52-49BE-8ABB-333E6DDB904B}" type="presParOf" srcId="{FA95D40E-AFB1-466A-AE36-D9FE943644D3}" destId="{FE164844-CEE7-4066-BD65-D46EC1103D66}" srcOrd="3" destOrd="0" presId="urn:microsoft.com/office/officeart/2008/layout/VerticalCurvedList"/>
    <dgm:cxn modelId="{2AD8553B-DBAC-41FD-81D7-5EA43DC7E145}" type="presParOf" srcId="{FA95D40E-AFB1-466A-AE36-D9FE943644D3}" destId="{7B1DFFA0-5637-4DBE-BD85-3729C8AE7FF8}" srcOrd="4" destOrd="0" presId="urn:microsoft.com/office/officeart/2008/layout/VerticalCurvedList"/>
    <dgm:cxn modelId="{DD28F9A8-7E86-41DA-8611-BABFCC5A71AB}" type="presParOf" srcId="{7B1DFFA0-5637-4DBE-BD85-3729C8AE7FF8}" destId="{B8C60B12-4768-4EB8-BF68-7E61A9107977}" srcOrd="0" destOrd="0" presId="urn:microsoft.com/office/officeart/2008/layout/VerticalCurvedList"/>
    <dgm:cxn modelId="{EE7FA514-2CF7-4628-8F27-5631A573A15B}" type="presParOf" srcId="{FA95D40E-AFB1-466A-AE36-D9FE943644D3}" destId="{62A5DEAB-9EFA-476D-BBEB-8AF7F9485136}" srcOrd="5" destOrd="0" presId="urn:microsoft.com/office/officeart/2008/layout/VerticalCurvedList"/>
    <dgm:cxn modelId="{8567F308-6CCA-43E5-B544-30DB5F8D3958}" type="presParOf" srcId="{FA95D40E-AFB1-466A-AE36-D9FE943644D3}" destId="{20D465F5-C7A1-4D92-8711-D36ED28B19F6}" srcOrd="6" destOrd="0" presId="urn:microsoft.com/office/officeart/2008/layout/VerticalCurvedList"/>
    <dgm:cxn modelId="{6157A335-E16B-46B9-9B39-32948806D37F}" type="presParOf" srcId="{20D465F5-C7A1-4D92-8711-D36ED28B19F6}" destId="{6A28B590-0AF0-41C2-821C-DACD3CF53CBE}" srcOrd="0" destOrd="0" presId="urn:microsoft.com/office/officeart/2008/layout/VerticalCurvedList"/>
    <dgm:cxn modelId="{72D53195-3DD2-4172-ABC6-C975311B4857}" type="presParOf" srcId="{FA95D40E-AFB1-466A-AE36-D9FE943644D3}" destId="{30D007A5-FCB8-4102-9158-D6143EEB7F30}" srcOrd="7" destOrd="0" presId="urn:microsoft.com/office/officeart/2008/layout/VerticalCurvedList"/>
    <dgm:cxn modelId="{43CDCECF-6575-4866-B471-9DD94A7743AD}" type="presParOf" srcId="{FA95D40E-AFB1-466A-AE36-D9FE943644D3}" destId="{234BA2CE-B1B6-42A5-A9D2-F328E9E23EEF}" srcOrd="8" destOrd="0" presId="urn:microsoft.com/office/officeart/2008/layout/VerticalCurvedList"/>
    <dgm:cxn modelId="{95BD60D4-E930-40AB-B304-6AEFF819DE4F}" type="presParOf" srcId="{234BA2CE-B1B6-42A5-A9D2-F328E9E23EEF}" destId="{BE9E0164-2FDB-4933-AEDA-84DAA1F009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C073E-A215-4104-9E11-C2C9D64B7164}" type="doc">
      <dgm:prSet loTypeId="urn:microsoft.com/office/officeart/2005/8/layout/radial1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4D77EB-3EB3-4D05-8311-6E7B00EA1F8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Calibri" pitchFamily="34" charset="0"/>
            </a:rPr>
            <a:t>Nodes</a:t>
          </a:r>
          <a:endParaRPr lang="en-US" dirty="0">
            <a:latin typeface="Calibri" pitchFamily="34" charset="0"/>
          </a:endParaRPr>
        </a:p>
      </dgm:t>
    </dgm:pt>
    <dgm:pt modelId="{D008DD88-83BB-4CAA-8146-61F2FFCB822D}" type="parTrans" cxnId="{EB96C4DE-5978-4E65-9DD0-621B3236B8F4}">
      <dgm:prSet/>
      <dgm:spPr/>
      <dgm:t>
        <a:bodyPr/>
        <a:lstStyle/>
        <a:p>
          <a:endParaRPr lang="en-US"/>
        </a:p>
      </dgm:t>
    </dgm:pt>
    <dgm:pt modelId="{11992820-4AED-449F-B946-71F393425C97}" type="sibTrans" cxnId="{EB96C4DE-5978-4E65-9DD0-621B3236B8F4}">
      <dgm:prSet/>
      <dgm:spPr/>
      <dgm:t>
        <a:bodyPr/>
        <a:lstStyle/>
        <a:p>
          <a:endParaRPr lang="en-US"/>
        </a:p>
      </dgm:t>
    </dgm:pt>
    <dgm:pt modelId="{C4AE1B16-D1F2-4114-B235-F2611FCC8966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100" dirty="0" smtClean="0">
              <a:latin typeface="Calibri" pitchFamily="34" charset="0"/>
            </a:rPr>
            <a:t>Requests and responses use eXtensible Markup Language (XML</a:t>
          </a:r>
          <a:r>
            <a:rPr lang="en-US" sz="1200" dirty="0" smtClean="0">
              <a:latin typeface="Calibri" pitchFamily="34" charset="0"/>
            </a:rPr>
            <a:t>) </a:t>
          </a:r>
        </a:p>
      </dgm:t>
    </dgm:pt>
    <dgm:pt modelId="{C5F04500-44BF-4C0A-A655-6B24D3BB3CBF}" type="parTrans" cxnId="{949DF826-1AA5-437A-BC52-2625BC605C09}">
      <dgm:prSet/>
      <dgm:spPr/>
      <dgm:t>
        <a:bodyPr/>
        <a:lstStyle/>
        <a:p>
          <a:endParaRPr lang="en-US"/>
        </a:p>
      </dgm:t>
    </dgm:pt>
    <dgm:pt modelId="{5FF67131-60F7-4223-8447-11725DD0651B}" type="sibTrans" cxnId="{949DF826-1AA5-437A-BC52-2625BC605C09}">
      <dgm:prSet/>
      <dgm:spPr/>
      <dgm:t>
        <a:bodyPr/>
        <a:lstStyle/>
        <a:p>
          <a:endParaRPr lang="en-US"/>
        </a:p>
      </dgm:t>
    </dgm:pt>
    <dgm:pt modelId="{184B030A-09A1-47D0-BF9F-C25775408C3B}">
      <dgm:prSet custT="1"/>
      <dgm:spPr>
        <a:solidFill>
          <a:srgbClr val="00B0F0"/>
        </a:solidFill>
      </dgm:spPr>
      <dgm:t>
        <a:bodyPr/>
        <a:lstStyle/>
        <a:p>
          <a:r>
            <a:rPr lang="en-US" sz="1200" dirty="0" smtClean="0">
              <a:latin typeface="Calibri" pitchFamily="34" charset="0"/>
            </a:rPr>
            <a:t>Software allows nodes to communicate to each other without human intervention</a:t>
          </a:r>
        </a:p>
      </dgm:t>
    </dgm:pt>
    <dgm:pt modelId="{201878E8-3668-4D39-B36D-B758EEF0CEB0}" type="parTrans" cxnId="{3E22C1C4-4F24-4828-A149-76EBB0F2E0D7}">
      <dgm:prSet/>
      <dgm:spPr/>
      <dgm:t>
        <a:bodyPr/>
        <a:lstStyle/>
        <a:p>
          <a:endParaRPr lang="en-US"/>
        </a:p>
      </dgm:t>
    </dgm:pt>
    <dgm:pt modelId="{BFFB9D8E-C3CC-4A8A-BB33-02784D29FBDE}" type="sibTrans" cxnId="{3E22C1C4-4F24-4828-A149-76EBB0F2E0D7}">
      <dgm:prSet/>
      <dgm:spPr/>
      <dgm:t>
        <a:bodyPr/>
        <a:lstStyle/>
        <a:p>
          <a:endParaRPr lang="en-US"/>
        </a:p>
      </dgm:t>
    </dgm:pt>
    <dgm:pt modelId="{837EA8A1-917B-4B8C-A041-4804104DF8A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200" dirty="0" smtClean="0">
              <a:latin typeface="Calibri" pitchFamily="34" charset="0"/>
            </a:rPr>
            <a:t>Use standardized tools and technology neutral components</a:t>
          </a:r>
        </a:p>
      </dgm:t>
    </dgm:pt>
    <dgm:pt modelId="{7C1A6E30-C0C4-47D8-A81B-918D97467A82}" type="parTrans" cxnId="{38268669-DC88-4665-80A5-2E89982718D8}">
      <dgm:prSet/>
      <dgm:spPr/>
      <dgm:t>
        <a:bodyPr/>
        <a:lstStyle/>
        <a:p>
          <a:endParaRPr lang="en-US"/>
        </a:p>
      </dgm:t>
    </dgm:pt>
    <dgm:pt modelId="{BC88D9AC-AC89-4634-B7A1-AADBE197C824}" type="sibTrans" cxnId="{38268669-DC88-4665-80A5-2E89982718D8}">
      <dgm:prSet/>
      <dgm:spPr/>
      <dgm:t>
        <a:bodyPr/>
        <a:lstStyle/>
        <a:p>
          <a:endParaRPr lang="en-US"/>
        </a:p>
      </dgm:t>
    </dgm:pt>
    <dgm:pt modelId="{66CC1C20-24EC-441D-8B51-1481B26F8589}">
      <dgm:prSet custT="1"/>
      <dgm:spPr>
        <a:solidFill>
          <a:srgbClr val="00B050"/>
        </a:solidFill>
      </dgm:spPr>
      <dgm:t>
        <a:bodyPr/>
        <a:lstStyle/>
        <a:p>
          <a:r>
            <a:rPr lang="en-US" sz="1100" dirty="0" smtClean="0">
              <a:latin typeface="Calibri" pitchFamily="34" charset="0"/>
            </a:rPr>
            <a:t>The Central Data Exchange (CDX) is EPA’s node on the Exchange Network</a:t>
          </a:r>
        </a:p>
      </dgm:t>
    </dgm:pt>
    <dgm:pt modelId="{29768F70-A2A0-48F5-89A4-9750ED7FEA84}" type="parTrans" cxnId="{9973F3C4-2D51-41B6-9893-4EC27D3D6516}">
      <dgm:prSet/>
      <dgm:spPr/>
      <dgm:t>
        <a:bodyPr/>
        <a:lstStyle/>
        <a:p>
          <a:endParaRPr lang="en-US"/>
        </a:p>
      </dgm:t>
    </dgm:pt>
    <dgm:pt modelId="{D6B55ADA-3E4C-4F66-9322-02843CA13B4A}" type="sibTrans" cxnId="{9973F3C4-2D51-41B6-9893-4EC27D3D6516}">
      <dgm:prSet/>
      <dgm:spPr/>
      <dgm:t>
        <a:bodyPr/>
        <a:lstStyle/>
        <a:p>
          <a:endParaRPr lang="en-US"/>
        </a:p>
      </dgm:t>
    </dgm:pt>
    <dgm:pt modelId="{8445CDB6-FEA8-47E2-A5BC-EAD73AE07FD2}">
      <dgm:prSet phldrT="[Text]" custT="1"/>
      <dgm:spPr/>
      <dgm:t>
        <a:bodyPr/>
        <a:lstStyle/>
        <a:p>
          <a:r>
            <a:rPr lang="en-US" sz="1200" dirty="0" smtClean="0">
              <a:latin typeface="Calibri" pitchFamily="34" charset="0"/>
            </a:rPr>
            <a:t>A partner’s point of presence though which it exchanges data</a:t>
          </a:r>
          <a:endParaRPr lang="en-US" sz="1200" dirty="0">
            <a:latin typeface="Calibri" pitchFamily="34" charset="0"/>
          </a:endParaRPr>
        </a:p>
      </dgm:t>
    </dgm:pt>
    <dgm:pt modelId="{8CD83B0E-629C-4CAF-9EF2-F85E3D4C65D8}" type="parTrans" cxnId="{27C460B2-30DB-40A9-9D0F-D6C840CFBC1C}">
      <dgm:prSet/>
      <dgm:spPr/>
      <dgm:t>
        <a:bodyPr/>
        <a:lstStyle/>
        <a:p>
          <a:endParaRPr lang="en-US"/>
        </a:p>
      </dgm:t>
    </dgm:pt>
    <dgm:pt modelId="{07E6D368-4C36-4BE2-AED7-7AC35D9E42FC}" type="sibTrans" cxnId="{27C460B2-30DB-40A9-9D0F-D6C840CFBC1C}">
      <dgm:prSet/>
      <dgm:spPr/>
      <dgm:t>
        <a:bodyPr/>
        <a:lstStyle/>
        <a:p>
          <a:endParaRPr lang="en-US"/>
        </a:p>
      </dgm:t>
    </dgm:pt>
    <dgm:pt modelId="{2FE848D0-EC95-42E6-85B2-A0CCF819FBC6}">
      <dgm:prSet phldrT="[Text]" custT="1"/>
      <dgm:spPr/>
      <dgm:t>
        <a:bodyPr/>
        <a:lstStyle/>
        <a:p>
          <a:r>
            <a:rPr lang="en-US" sz="1200" dirty="0" smtClean="0">
              <a:latin typeface="Calibri" pitchFamily="34" charset="0"/>
            </a:rPr>
            <a:t>Sends and responds to requests via the Internet </a:t>
          </a:r>
          <a:endParaRPr lang="en-US" sz="1200" dirty="0">
            <a:latin typeface="Calibri" pitchFamily="34" charset="0"/>
          </a:endParaRPr>
        </a:p>
      </dgm:t>
    </dgm:pt>
    <dgm:pt modelId="{2889D08D-9935-4604-AB6C-8341EBEF2F13}" type="parTrans" cxnId="{D337F282-6A92-4BE6-AA0F-B2534C4B231A}">
      <dgm:prSet/>
      <dgm:spPr/>
      <dgm:t>
        <a:bodyPr/>
        <a:lstStyle/>
        <a:p>
          <a:endParaRPr lang="en-US"/>
        </a:p>
      </dgm:t>
    </dgm:pt>
    <dgm:pt modelId="{998FEA53-896E-4AA3-8F21-C3FAD0850FA2}" type="sibTrans" cxnId="{D337F282-6A92-4BE6-AA0F-B2534C4B231A}">
      <dgm:prSet/>
      <dgm:spPr/>
      <dgm:t>
        <a:bodyPr/>
        <a:lstStyle/>
        <a:p>
          <a:endParaRPr lang="en-US"/>
        </a:p>
      </dgm:t>
    </dgm:pt>
    <dgm:pt modelId="{6598602F-36B8-4D43-A3BA-88CB6AE5C6B6}">
      <dgm:prSet phldrT="[Text]" custT="1"/>
      <dgm:spPr/>
      <dgm:t>
        <a:bodyPr/>
        <a:lstStyle/>
        <a:p>
          <a:r>
            <a:rPr lang="en-US" sz="1200" dirty="0" smtClean="0">
              <a:latin typeface="Calibri" pitchFamily="34" charset="0"/>
            </a:rPr>
            <a:t>A computer (technically known as a web server)</a:t>
          </a:r>
          <a:endParaRPr lang="en-US" sz="1200" dirty="0">
            <a:latin typeface="Calibri" pitchFamily="34" charset="0"/>
          </a:endParaRPr>
        </a:p>
      </dgm:t>
    </dgm:pt>
    <dgm:pt modelId="{10B85D90-A712-45F5-8DD9-104B02399107}" type="parTrans" cxnId="{BC38FF52-21E3-4225-9A59-E28170073B93}">
      <dgm:prSet/>
      <dgm:spPr/>
      <dgm:t>
        <a:bodyPr/>
        <a:lstStyle/>
        <a:p>
          <a:endParaRPr lang="en-US"/>
        </a:p>
      </dgm:t>
    </dgm:pt>
    <dgm:pt modelId="{FB46231A-4864-4324-A401-832A99D1E532}" type="sibTrans" cxnId="{BC38FF52-21E3-4225-9A59-E28170073B93}">
      <dgm:prSet/>
      <dgm:spPr/>
      <dgm:t>
        <a:bodyPr/>
        <a:lstStyle/>
        <a:p>
          <a:endParaRPr lang="en-US"/>
        </a:p>
      </dgm:t>
    </dgm:pt>
    <dgm:pt modelId="{DF072C74-1EB3-41B6-906C-FA97C4859936}">
      <dgm:prSet/>
      <dgm:spPr/>
      <dgm:t>
        <a:bodyPr/>
        <a:lstStyle/>
        <a:p>
          <a:endParaRPr lang="en-US" dirty="0"/>
        </a:p>
      </dgm:t>
    </dgm:pt>
    <dgm:pt modelId="{B70B1B9D-323E-4031-8E7D-5849C23A179D}" type="parTrans" cxnId="{EF36DDF4-D931-4439-BE92-DB43DC6E47FC}">
      <dgm:prSet/>
      <dgm:spPr/>
      <dgm:t>
        <a:bodyPr/>
        <a:lstStyle/>
        <a:p>
          <a:endParaRPr lang="en-US"/>
        </a:p>
      </dgm:t>
    </dgm:pt>
    <dgm:pt modelId="{F894EF1C-28FD-4F3E-9F2C-01984BB6495A}" type="sibTrans" cxnId="{EF36DDF4-D931-4439-BE92-DB43DC6E47FC}">
      <dgm:prSet/>
      <dgm:spPr/>
      <dgm:t>
        <a:bodyPr/>
        <a:lstStyle/>
        <a:p>
          <a:endParaRPr lang="en-US"/>
        </a:p>
      </dgm:t>
    </dgm:pt>
    <dgm:pt modelId="{31E289A8-53BE-4B70-BCE0-D0162685243E}">
      <dgm:prSet/>
      <dgm:spPr/>
      <dgm:t>
        <a:bodyPr/>
        <a:lstStyle/>
        <a:p>
          <a:endParaRPr lang="en-US" dirty="0"/>
        </a:p>
      </dgm:t>
    </dgm:pt>
    <dgm:pt modelId="{8E5F62A2-9B76-403E-A2C0-3CCA41B6DE81}" type="parTrans" cxnId="{A8145227-D0C1-4B94-B6DC-5B5531349E9B}">
      <dgm:prSet/>
      <dgm:spPr/>
      <dgm:t>
        <a:bodyPr/>
        <a:lstStyle/>
        <a:p>
          <a:endParaRPr lang="en-US"/>
        </a:p>
      </dgm:t>
    </dgm:pt>
    <dgm:pt modelId="{C90794C5-312A-44F3-97EE-EC79FD64ACA5}" type="sibTrans" cxnId="{A8145227-D0C1-4B94-B6DC-5B5531349E9B}">
      <dgm:prSet/>
      <dgm:spPr/>
      <dgm:t>
        <a:bodyPr/>
        <a:lstStyle/>
        <a:p>
          <a:endParaRPr lang="en-US"/>
        </a:p>
      </dgm:t>
    </dgm:pt>
    <dgm:pt modelId="{6B6742F3-1E0F-4865-AFC0-F680D9D1263B}" type="pres">
      <dgm:prSet presAssocID="{685C073E-A215-4104-9E11-C2C9D64B716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FCD18-86B7-479F-B630-8316D2F8CDAE}" type="pres">
      <dgm:prSet presAssocID="{AC4D77EB-3EB3-4D05-8311-6E7B00EA1F8B}" presName="centerShape" presStyleLbl="node0" presStyleIdx="0" presStyleCnt="1"/>
      <dgm:spPr/>
      <dgm:t>
        <a:bodyPr/>
        <a:lstStyle/>
        <a:p>
          <a:endParaRPr lang="en-US"/>
        </a:p>
      </dgm:t>
    </dgm:pt>
    <dgm:pt modelId="{19F40E7A-758D-4D11-AB6C-3F54BDFC5216}" type="pres">
      <dgm:prSet presAssocID="{8CD83B0E-629C-4CAF-9EF2-F85E3D4C65D8}" presName="Name9" presStyleLbl="parChTrans1D2" presStyleIdx="0" presStyleCnt="7"/>
      <dgm:spPr/>
      <dgm:t>
        <a:bodyPr/>
        <a:lstStyle/>
        <a:p>
          <a:endParaRPr lang="en-US"/>
        </a:p>
      </dgm:t>
    </dgm:pt>
    <dgm:pt modelId="{4A036633-D19E-419B-9B04-992DFCB271DC}" type="pres">
      <dgm:prSet presAssocID="{8CD83B0E-629C-4CAF-9EF2-F85E3D4C65D8}" presName="connTx" presStyleLbl="parChTrans1D2" presStyleIdx="0" presStyleCnt="7"/>
      <dgm:spPr/>
      <dgm:t>
        <a:bodyPr/>
        <a:lstStyle/>
        <a:p>
          <a:endParaRPr lang="en-US"/>
        </a:p>
      </dgm:t>
    </dgm:pt>
    <dgm:pt modelId="{0941C91A-68D4-4691-9B45-D6E10C0F129E}" type="pres">
      <dgm:prSet presAssocID="{8445CDB6-FEA8-47E2-A5BC-EAD73AE07FD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DB0BF-CE00-414F-9C66-3DBF446BC040}" type="pres">
      <dgm:prSet presAssocID="{10B85D90-A712-45F5-8DD9-104B02399107}" presName="Name9" presStyleLbl="parChTrans1D2" presStyleIdx="1" presStyleCnt="7"/>
      <dgm:spPr/>
      <dgm:t>
        <a:bodyPr/>
        <a:lstStyle/>
        <a:p>
          <a:endParaRPr lang="en-US"/>
        </a:p>
      </dgm:t>
    </dgm:pt>
    <dgm:pt modelId="{B16F65AB-F60A-4F67-AE54-8AB50D0480D9}" type="pres">
      <dgm:prSet presAssocID="{10B85D90-A712-45F5-8DD9-104B02399107}" presName="connTx" presStyleLbl="parChTrans1D2" presStyleIdx="1" presStyleCnt="7"/>
      <dgm:spPr/>
      <dgm:t>
        <a:bodyPr/>
        <a:lstStyle/>
        <a:p>
          <a:endParaRPr lang="en-US"/>
        </a:p>
      </dgm:t>
    </dgm:pt>
    <dgm:pt modelId="{32EF8FE0-09DF-4A27-A1C3-3DC2C06CB65B}" type="pres">
      <dgm:prSet presAssocID="{6598602F-36B8-4D43-A3BA-88CB6AE5C6B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46D87-1CC2-4C1D-88C8-6F69CCD884AA}" type="pres">
      <dgm:prSet presAssocID="{2889D08D-9935-4604-AB6C-8341EBEF2F13}" presName="Name9" presStyleLbl="parChTrans1D2" presStyleIdx="2" presStyleCnt="7"/>
      <dgm:spPr/>
      <dgm:t>
        <a:bodyPr/>
        <a:lstStyle/>
        <a:p>
          <a:endParaRPr lang="en-US"/>
        </a:p>
      </dgm:t>
    </dgm:pt>
    <dgm:pt modelId="{5F6E8C06-C353-48A2-8972-3E83683E7DD7}" type="pres">
      <dgm:prSet presAssocID="{2889D08D-9935-4604-AB6C-8341EBEF2F13}" presName="connTx" presStyleLbl="parChTrans1D2" presStyleIdx="2" presStyleCnt="7"/>
      <dgm:spPr/>
      <dgm:t>
        <a:bodyPr/>
        <a:lstStyle/>
        <a:p>
          <a:endParaRPr lang="en-US"/>
        </a:p>
      </dgm:t>
    </dgm:pt>
    <dgm:pt modelId="{0A8D92F1-6103-4F44-8DE1-B9E1DDAE814D}" type="pres">
      <dgm:prSet presAssocID="{2FE848D0-EC95-42E6-85B2-A0CCF819FBC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B1DBA-2136-4A95-8E22-2C0C38F2F6BB}" type="pres">
      <dgm:prSet presAssocID="{C5F04500-44BF-4C0A-A655-6B24D3BB3CBF}" presName="Name9" presStyleLbl="parChTrans1D2" presStyleIdx="3" presStyleCnt="7"/>
      <dgm:spPr/>
      <dgm:t>
        <a:bodyPr/>
        <a:lstStyle/>
        <a:p>
          <a:endParaRPr lang="en-US"/>
        </a:p>
      </dgm:t>
    </dgm:pt>
    <dgm:pt modelId="{A45B485B-23E0-4F10-8B62-BF6C2BFDD04F}" type="pres">
      <dgm:prSet presAssocID="{C5F04500-44BF-4C0A-A655-6B24D3BB3CBF}" presName="connTx" presStyleLbl="parChTrans1D2" presStyleIdx="3" presStyleCnt="7"/>
      <dgm:spPr/>
      <dgm:t>
        <a:bodyPr/>
        <a:lstStyle/>
        <a:p>
          <a:endParaRPr lang="en-US"/>
        </a:p>
      </dgm:t>
    </dgm:pt>
    <dgm:pt modelId="{16670E5E-454C-4D27-84BC-65A90B23F6E3}" type="pres">
      <dgm:prSet presAssocID="{C4AE1B16-D1F2-4114-B235-F2611FCC8966}" presName="node" presStyleLbl="node1" presStyleIdx="3" presStyleCnt="7" custScaleX="102569" custScaleY="101941" custRadScaleRad="105893" custRadScaleInc="-23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7606D-88AE-4A90-B3EC-E2D29F008663}" type="pres">
      <dgm:prSet presAssocID="{201878E8-3668-4D39-B36D-B758EEF0CEB0}" presName="Name9" presStyleLbl="parChTrans1D2" presStyleIdx="4" presStyleCnt="7"/>
      <dgm:spPr/>
      <dgm:t>
        <a:bodyPr/>
        <a:lstStyle/>
        <a:p>
          <a:endParaRPr lang="en-US"/>
        </a:p>
      </dgm:t>
    </dgm:pt>
    <dgm:pt modelId="{6AA3E83E-87AC-40BA-8CB4-EA34AA0DC7D6}" type="pres">
      <dgm:prSet presAssocID="{201878E8-3668-4D39-B36D-B758EEF0CEB0}" presName="connTx" presStyleLbl="parChTrans1D2" presStyleIdx="4" presStyleCnt="7"/>
      <dgm:spPr/>
      <dgm:t>
        <a:bodyPr/>
        <a:lstStyle/>
        <a:p>
          <a:endParaRPr lang="en-US"/>
        </a:p>
      </dgm:t>
    </dgm:pt>
    <dgm:pt modelId="{21556F3B-9DA0-4B60-91AA-56FE3D95157C}" type="pres">
      <dgm:prSet presAssocID="{184B030A-09A1-47D0-BF9F-C25775408C3B}" presName="node" presStyleLbl="node1" presStyleIdx="4" presStyleCnt="7" custScaleX="114812" custScaleY="110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B3C16-32A2-4A0E-A8CF-E6DB5C680A06}" type="pres">
      <dgm:prSet presAssocID="{7C1A6E30-C0C4-47D8-A81B-918D97467A82}" presName="Name9" presStyleLbl="parChTrans1D2" presStyleIdx="5" presStyleCnt="7"/>
      <dgm:spPr/>
      <dgm:t>
        <a:bodyPr/>
        <a:lstStyle/>
        <a:p>
          <a:endParaRPr lang="en-US"/>
        </a:p>
      </dgm:t>
    </dgm:pt>
    <dgm:pt modelId="{6DC2476A-1D2E-41C9-BB80-3E0D2E45D623}" type="pres">
      <dgm:prSet presAssocID="{7C1A6E30-C0C4-47D8-A81B-918D97467A82}" presName="connTx" presStyleLbl="parChTrans1D2" presStyleIdx="5" presStyleCnt="7"/>
      <dgm:spPr/>
      <dgm:t>
        <a:bodyPr/>
        <a:lstStyle/>
        <a:p>
          <a:endParaRPr lang="en-US"/>
        </a:p>
      </dgm:t>
    </dgm:pt>
    <dgm:pt modelId="{770239DA-9C69-4921-8106-4FED8D98BBA8}" type="pres">
      <dgm:prSet presAssocID="{837EA8A1-917B-4B8C-A041-4804104DF8A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38F0C-ADF0-467D-8D04-15D5787DDA3D}" type="pres">
      <dgm:prSet presAssocID="{29768F70-A2A0-48F5-89A4-9750ED7FEA84}" presName="Name9" presStyleLbl="parChTrans1D2" presStyleIdx="6" presStyleCnt="7"/>
      <dgm:spPr/>
      <dgm:t>
        <a:bodyPr/>
        <a:lstStyle/>
        <a:p>
          <a:endParaRPr lang="en-US"/>
        </a:p>
      </dgm:t>
    </dgm:pt>
    <dgm:pt modelId="{04D80E01-1472-4064-B8AD-56B0FAAA6F43}" type="pres">
      <dgm:prSet presAssocID="{29768F70-A2A0-48F5-89A4-9750ED7FEA84}" presName="connTx" presStyleLbl="parChTrans1D2" presStyleIdx="6" presStyleCnt="7"/>
      <dgm:spPr/>
      <dgm:t>
        <a:bodyPr/>
        <a:lstStyle/>
        <a:p>
          <a:endParaRPr lang="en-US"/>
        </a:p>
      </dgm:t>
    </dgm:pt>
    <dgm:pt modelId="{C73EA924-BF32-4D1F-991E-76D803689E38}" type="pres">
      <dgm:prSet presAssocID="{66CC1C20-24EC-441D-8B51-1481B26F8589}" presName="node" presStyleLbl="node1" presStyleIdx="6" presStyleCnt="7" custScaleY="110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38FF52-21E3-4225-9A59-E28170073B93}" srcId="{AC4D77EB-3EB3-4D05-8311-6E7B00EA1F8B}" destId="{6598602F-36B8-4D43-A3BA-88CB6AE5C6B6}" srcOrd="1" destOrd="0" parTransId="{10B85D90-A712-45F5-8DD9-104B02399107}" sibTransId="{FB46231A-4864-4324-A401-832A99D1E532}"/>
    <dgm:cxn modelId="{887C1734-231C-491E-BED4-D59D60A744B0}" type="presOf" srcId="{C4AE1B16-D1F2-4114-B235-F2611FCC8966}" destId="{16670E5E-454C-4D27-84BC-65A90B23F6E3}" srcOrd="0" destOrd="0" presId="urn:microsoft.com/office/officeart/2005/8/layout/radial1"/>
    <dgm:cxn modelId="{3E22C1C4-4F24-4828-A149-76EBB0F2E0D7}" srcId="{AC4D77EB-3EB3-4D05-8311-6E7B00EA1F8B}" destId="{184B030A-09A1-47D0-BF9F-C25775408C3B}" srcOrd="4" destOrd="0" parTransId="{201878E8-3668-4D39-B36D-B758EEF0CEB0}" sibTransId="{BFFB9D8E-C3CC-4A8A-BB33-02784D29FBDE}"/>
    <dgm:cxn modelId="{38268669-DC88-4665-80A5-2E89982718D8}" srcId="{AC4D77EB-3EB3-4D05-8311-6E7B00EA1F8B}" destId="{837EA8A1-917B-4B8C-A041-4804104DF8A8}" srcOrd="5" destOrd="0" parTransId="{7C1A6E30-C0C4-47D8-A81B-918D97467A82}" sibTransId="{BC88D9AC-AC89-4634-B7A1-AADBE197C824}"/>
    <dgm:cxn modelId="{BD680120-157E-49CD-8F32-6B92C5F7657F}" type="presOf" srcId="{10B85D90-A712-45F5-8DD9-104B02399107}" destId="{B16F65AB-F60A-4F67-AE54-8AB50D0480D9}" srcOrd="1" destOrd="0" presId="urn:microsoft.com/office/officeart/2005/8/layout/radial1"/>
    <dgm:cxn modelId="{9973F3C4-2D51-41B6-9893-4EC27D3D6516}" srcId="{AC4D77EB-3EB3-4D05-8311-6E7B00EA1F8B}" destId="{66CC1C20-24EC-441D-8B51-1481B26F8589}" srcOrd="6" destOrd="0" parTransId="{29768F70-A2A0-48F5-89A4-9750ED7FEA84}" sibTransId="{D6B55ADA-3E4C-4F66-9322-02843CA13B4A}"/>
    <dgm:cxn modelId="{2B071452-623D-4470-A23D-524C1C5D5D1B}" type="presOf" srcId="{29768F70-A2A0-48F5-89A4-9750ED7FEA84}" destId="{E3B38F0C-ADF0-467D-8D04-15D5787DDA3D}" srcOrd="0" destOrd="0" presId="urn:microsoft.com/office/officeart/2005/8/layout/radial1"/>
    <dgm:cxn modelId="{81F48E11-0CBD-4054-A106-97200A23152F}" type="presOf" srcId="{685C073E-A215-4104-9E11-C2C9D64B7164}" destId="{6B6742F3-1E0F-4865-AFC0-F680D9D1263B}" srcOrd="0" destOrd="0" presId="urn:microsoft.com/office/officeart/2005/8/layout/radial1"/>
    <dgm:cxn modelId="{477D2EB7-26FC-4DC0-8541-BC40EDE64774}" type="presOf" srcId="{201878E8-3668-4D39-B36D-B758EEF0CEB0}" destId="{6197606D-88AE-4A90-B3EC-E2D29F008663}" srcOrd="0" destOrd="0" presId="urn:microsoft.com/office/officeart/2005/8/layout/radial1"/>
    <dgm:cxn modelId="{7CB63446-FAC3-4201-A67B-EDEFA1E20CE6}" type="presOf" srcId="{29768F70-A2A0-48F5-89A4-9750ED7FEA84}" destId="{04D80E01-1472-4064-B8AD-56B0FAAA6F43}" srcOrd="1" destOrd="0" presId="urn:microsoft.com/office/officeart/2005/8/layout/radial1"/>
    <dgm:cxn modelId="{D337F282-6A92-4BE6-AA0F-B2534C4B231A}" srcId="{AC4D77EB-3EB3-4D05-8311-6E7B00EA1F8B}" destId="{2FE848D0-EC95-42E6-85B2-A0CCF819FBC6}" srcOrd="2" destOrd="0" parTransId="{2889D08D-9935-4604-AB6C-8341EBEF2F13}" sibTransId="{998FEA53-896E-4AA3-8F21-C3FAD0850FA2}"/>
    <dgm:cxn modelId="{2F7FA9F3-79AA-4ABA-9641-E4CAAA46E805}" type="presOf" srcId="{6598602F-36B8-4D43-A3BA-88CB6AE5C6B6}" destId="{32EF8FE0-09DF-4A27-A1C3-3DC2C06CB65B}" srcOrd="0" destOrd="0" presId="urn:microsoft.com/office/officeart/2005/8/layout/radial1"/>
    <dgm:cxn modelId="{F514013E-66C7-4B08-8FAB-03B4EA3FF100}" type="presOf" srcId="{8CD83B0E-629C-4CAF-9EF2-F85E3D4C65D8}" destId="{4A036633-D19E-419B-9B04-992DFCB271DC}" srcOrd="1" destOrd="0" presId="urn:microsoft.com/office/officeart/2005/8/layout/radial1"/>
    <dgm:cxn modelId="{EBA0BABB-E3C5-4A77-BC07-2A6DF479B4A5}" type="presOf" srcId="{2FE848D0-EC95-42E6-85B2-A0CCF819FBC6}" destId="{0A8D92F1-6103-4F44-8DE1-B9E1DDAE814D}" srcOrd="0" destOrd="0" presId="urn:microsoft.com/office/officeart/2005/8/layout/radial1"/>
    <dgm:cxn modelId="{F6AEF01A-2298-485B-954B-9FFCD85BBD98}" type="presOf" srcId="{C5F04500-44BF-4C0A-A655-6B24D3BB3CBF}" destId="{20EB1DBA-2136-4A95-8E22-2C0C38F2F6BB}" srcOrd="0" destOrd="0" presId="urn:microsoft.com/office/officeart/2005/8/layout/radial1"/>
    <dgm:cxn modelId="{E789C98E-E3A9-472B-80BE-7F1E1566E226}" type="presOf" srcId="{8CD83B0E-629C-4CAF-9EF2-F85E3D4C65D8}" destId="{19F40E7A-758D-4D11-AB6C-3F54BDFC5216}" srcOrd="0" destOrd="0" presId="urn:microsoft.com/office/officeart/2005/8/layout/radial1"/>
    <dgm:cxn modelId="{CB0EFB00-BCBE-429E-B810-793CA57C2CEE}" type="presOf" srcId="{AC4D77EB-3EB3-4D05-8311-6E7B00EA1F8B}" destId="{CD7FCD18-86B7-479F-B630-8316D2F8CDAE}" srcOrd="0" destOrd="0" presId="urn:microsoft.com/office/officeart/2005/8/layout/radial1"/>
    <dgm:cxn modelId="{6F0B83D6-4432-4207-B266-3D3E3FEA4205}" type="presOf" srcId="{10B85D90-A712-45F5-8DD9-104B02399107}" destId="{6CCDB0BF-CE00-414F-9C66-3DBF446BC040}" srcOrd="0" destOrd="0" presId="urn:microsoft.com/office/officeart/2005/8/layout/radial1"/>
    <dgm:cxn modelId="{D1580FE1-68F9-4B61-954C-A4EEA17649D0}" type="presOf" srcId="{C5F04500-44BF-4C0A-A655-6B24D3BB3CBF}" destId="{A45B485B-23E0-4F10-8B62-BF6C2BFDD04F}" srcOrd="1" destOrd="0" presId="urn:microsoft.com/office/officeart/2005/8/layout/radial1"/>
    <dgm:cxn modelId="{27C460B2-30DB-40A9-9D0F-D6C840CFBC1C}" srcId="{AC4D77EB-3EB3-4D05-8311-6E7B00EA1F8B}" destId="{8445CDB6-FEA8-47E2-A5BC-EAD73AE07FD2}" srcOrd="0" destOrd="0" parTransId="{8CD83B0E-629C-4CAF-9EF2-F85E3D4C65D8}" sibTransId="{07E6D368-4C36-4BE2-AED7-7AC35D9E42FC}"/>
    <dgm:cxn modelId="{66B556A1-D29E-4C7F-B52F-F3D99BA82A5E}" type="presOf" srcId="{7C1A6E30-C0C4-47D8-A81B-918D97467A82}" destId="{6DC2476A-1D2E-41C9-BB80-3E0D2E45D623}" srcOrd="1" destOrd="0" presId="urn:microsoft.com/office/officeart/2005/8/layout/radial1"/>
    <dgm:cxn modelId="{AF2EF143-6EBE-4504-9557-4D4BB5D48744}" type="presOf" srcId="{201878E8-3668-4D39-B36D-B758EEF0CEB0}" destId="{6AA3E83E-87AC-40BA-8CB4-EA34AA0DC7D6}" srcOrd="1" destOrd="0" presId="urn:microsoft.com/office/officeart/2005/8/layout/radial1"/>
    <dgm:cxn modelId="{B0524B69-B911-4C59-B560-1A779E78616B}" type="presOf" srcId="{8445CDB6-FEA8-47E2-A5BC-EAD73AE07FD2}" destId="{0941C91A-68D4-4691-9B45-D6E10C0F129E}" srcOrd="0" destOrd="0" presId="urn:microsoft.com/office/officeart/2005/8/layout/radial1"/>
    <dgm:cxn modelId="{EB96C4DE-5978-4E65-9DD0-621B3236B8F4}" srcId="{685C073E-A215-4104-9E11-C2C9D64B7164}" destId="{AC4D77EB-3EB3-4D05-8311-6E7B00EA1F8B}" srcOrd="0" destOrd="0" parTransId="{D008DD88-83BB-4CAA-8146-61F2FFCB822D}" sibTransId="{11992820-4AED-449F-B946-71F393425C97}"/>
    <dgm:cxn modelId="{A8145227-D0C1-4B94-B6DC-5B5531349E9B}" srcId="{685C073E-A215-4104-9E11-C2C9D64B7164}" destId="{31E289A8-53BE-4B70-BCE0-D0162685243E}" srcOrd="2" destOrd="0" parTransId="{8E5F62A2-9B76-403E-A2C0-3CCA41B6DE81}" sibTransId="{C90794C5-312A-44F3-97EE-EC79FD64ACA5}"/>
    <dgm:cxn modelId="{459A80C4-D8AC-4E2B-BD14-0D15D23D269C}" type="presOf" srcId="{2889D08D-9935-4604-AB6C-8341EBEF2F13}" destId="{5F6E8C06-C353-48A2-8972-3E83683E7DD7}" srcOrd="1" destOrd="0" presId="urn:microsoft.com/office/officeart/2005/8/layout/radial1"/>
    <dgm:cxn modelId="{09F0414A-04FC-4396-86E7-0A9F8D973E3C}" type="presOf" srcId="{2889D08D-9935-4604-AB6C-8341EBEF2F13}" destId="{F8846D87-1CC2-4C1D-88C8-6F69CCD884AA}" srcOrd="0" destOrd="0" presId="urn:microsoft.com/office/officeart/2005/8/layout/radial1"/>
    <dgm:cxn modelId="{49FC2F42-94FA-4613-9539-88B6CAF94D65}" type="presOf" srcId="{66CC1C20-24EC-441D-8B51-1481B26F8589}" destId="{C73EA924-BF32-4D1F-991E-76D803689E38}" srcOrd="0" destOrd="0" presId="urn:microsoft.com/office/officeart/2005/8/layout/radial1"/>
    <dgm:cxn modelId="{35D3F6D0-0A59-4D17-A4EF-B6E78D017AC2}" type="presOf" srcId="{7C1A6E30-C0C4-47D8-A81B-918D97467A82}" destId="{29CB3C16-32A2-4A0E-A8CF-E6DB5C680A06}" srcOrd="0" destOrd="0" presId="urn:microsoft.com/office/officeart/2005/8/layout/radial1"/>
    <dgm:cxn modelId="{44BE13B1-7C81-477B-9000-AAF54CDBCA79}" type="presOf" srcId="{184B030A-09A1-47D0-BF9F-C25775408C3B}" destId="{21556F3B-9DA0-4B60-91AA-56FE3D95157C}" srcOrd="0" destOrd="0" presId="urn:microsoft.com/office/officeart/2005/8/layout/radial1"/>
    <dgm:cxn modelId="{949DF826-1AA5-437A-BC52-2625BC605C09}" srcId="{AC4D77EB-3EB3-4D05-8311-6E7B00EA1F8B}" destId="{C4AE1B16-D1F2-4114-B235-F2611FCC8966}" srcOrd="3" destOrd="0" parTransId="{C5F04500-44BF-4C0A-A655-6B24D3BB3CBF}" sibTransId="{5FF67131-60F7-4223-8447-11725DD0651B}"/>
    <dgm:cxn modelId="{EF36DDF4-D931-4439-BE92-DB43DC6E47FC}" srcId="{685C073E-A215-4104-9E11-C2C9D64B7164}" destId="{DF072C74-1EB3-41B6-906C-FA97C4859936}" srcOrd="1" destOrd="0" parTransId="{B70B1B9D-323E-4031-8E7D-5849C23A179D}" sibTransId="{F894EF1C-28FD-4F3E-9F2C-01984BB6495A}"/>
    <dgm:cxn modelId="{7E9FCE18-CC83-41DE-A485-38E341165EBE}" type="presOf" srcId="{837EA8A1-917B-4B8C-A041-4804104DF8A8}" destId="{770239DA-9C69-4921-8106-4FED8D98BBA8}" srcOrd="0" destOrd="0" presId="urn:microsoft.com/office/officeart/2005/8/layout/radial1"/>
    <dgm:cxn modelId="{3BF480B6-CCD9-403E-839F-B5222F34FFA8}" type="presParOf" srcId="{6B6742F3-1E0F-4865-AFC0-F680D9D1263B}" destId="{CD7FCD18-86B7-479F-B630-8316D2F8CDAE}" srcOrd="0" destOrd="0" presId="urn:microsoft.com/office/officeart/2005/8/layout/radial1"/>
    <dgm:cxn modelId="{BA1911BF-F2FE-4E60-B9C2-B855F33584B7}" type="presParOf" srcId="{6B6742F3-1E0F-4865-AFC0-F680D9D1263B}" destId="{19F40E7A-758D-4D11-AB6C-3F54BDFC5216}" srcOrd="1" destOrd="0" presId="urn:microsoft.com/office/officeart/2005/8/layout/radial1"/>
    <dgm:cxn modelId="{80E4B86F-0B5E-4DB7-917C-C5C92E51461A}" type="presParOf" srcId="{19F40E7A-758D-4D11-AB6C-3F54BDFC5216}" destId="{4A036633-D19E-419B-9B04-992DFCB271DC}" srcOrd="0" destOrd="0" presId="urn:microsoft.com/office/officeart/2005/8/layout/radial1"/>
    <dgm:cxn modelId="{C2427AFA-5A31-42EC-8D21-BDFDB108FE46}" type="presParOf" srcId="{6B6742F3-1E0F-4865-AFC0-F680D9D1263B}" destId="{0941C91A-68D4-4691-9B45-D6E10C0F129E}" srcOrd="2" destOrd="0" presId="urn:microsoft.com/office/officeart/2005/8/layout/radial1"/>
    <dgm:cxn modelId="{4B6E8814-91AB-4162-9DFA-9170F943DAA4}" type="presParOf" srcId="{6B6742F3-1E0F-4865-AFC0-F680D9D1263B}" destId="{6CCDB0BF-CE00-414F-9C66-3DBF446BC040}" srcOrd="3" destOrd="0" presId="urn:microsoft.com/office/officeart/2005/8/layout/radial1"/>
    <dgm:cxn modelId="{E40C81BE-447A-4D46-9C53-0ED680FD2465}" type="presParOf" srcId="{6CCDB0BF-CE00-414F-9C66-3DBF446BC040}" destId="{B16F65AB-F60A-4F67-AE54-8AB50D0480D9}" srcOrd="0" destOrd="0" presId="urn:microsoft.com/office/officeart/2005/8/layout/radial1"/>
    <dgm:cxn modelId="{60CBBD47-03D9-464A-AFB9-B31D180E13A3}" type="presParOf" srcId="{6B6742F3-1E0F-4865-AFC0-F680D9D1263B}" destId="{32EF8FE0-09DF-4A27-A1C3-3DC2C06CB65B}" srcOrd="4" destOrd="0" presId="urn:microsoft.com/office/officeart/2005/8/layout/radial1"/>
    <dgm:cxn modelId="{918146C7-129A-4ED1-8859-4B99CEF40542}" type="presParOf" srcId="{6B6742F3-1E0F-4865-AFC0-F680D9D1263B}" destId="{F8846D87-1CC2-4C1D-88C8-6F69CCD884AA}" srcOrd="5" destOrd="0" presId="urn:microsoft.com/office/officeart/2005/8/layout/radial1"/>
    <dgm:cxn modelId="{34D6426D-0258-4115-856B-F9E98914A415}" type="presParOf" srcId="{F8846D87-1CC2-4C1D-88C8-6F69CCD884AA}" destId="{5F6E8C06-C353-48A2-8972-3E83683E7DD7}" srcOrd="0" destOrd="0" presId="urn:microsoft.com/office/officeart/2005/8/layout/radial1"/>
    <dgm:cxn modelId="{B4984993-AD3B-4741-9B29-9A639132A4A6}" type="presParOf" srcId="{6B6742F3-1E0F-4865-AFC0-F680D9D1263B}" destId="{0A8D92F1-6103-4F44-8DE1-B9E1DDAE814D}" srcOrd="6" destOrd="0" presId="urn:microsoft.com/office/officeart/2005/8/layout/radial1"/>
    <dgm:cxn modelId="{057DE2CD-0B23-413B-B4C5-FB78DF08D9F2}" type="presParOf" srcId="{6B6742F3-1E0F-4865-AFC0-F680D9D1263B}" destId="{20EB1DBA-2136-4A95-8E22-2C0C38F2F6BB}" srcOrd="7" destOrd="0" presId="urn:microsoft.com/office/officeart/2005/8/layout/radial1"/>
    <dgm:cxn modelId="{F9BEE1B4-79B1-4374-A9F1-AD969E5FA648}" type="presParOf" srcId="{20EB1DBA-2136-4A95-8E22-2C0C38F2F6BB}" destId="{A45B485B-23E0-4F10-8B62-BF6C2BFDD04F}" srcOrd="0" destOrd="0" presId="urn:microsoft.com/office/officeart/2005/8/layout/radial1"/>
    <dgm:cxn modelId="{87DCCB6B-BF7E-4EC3-BDB5-0202635C5F41}" type="presParOf" srcId="{6B6742F3-1E0F-4865-AFC0-F680D9D1263B}" destId="{16670E5E-454C-4D27-84BC-65A90B23F6E3}" srcOrd="8" destOrd="0" presId="urn:microsoft.com/office/officeart/2005/8/layout/radial1"/>
    <dgm:cxn modelId="{EE34FB46-5CD4-40C7-B33F-3F072B6860E5}" type="presParOf" srcId="{6B6742F3-1E0F-4865-AFC0-F680D9D1263B}" destId="{6197606D-88AE-4A90-B3EC-E2D29F008663}" srcOrd="9" destOrd="0" presId="urn:microsoft.com/office/officeart/2005/8/layout/radial1"/>
    <dgm:cxn modelId="{AA929685-7567-469A-A332-0A16854D82F2}" type="presParOf" srcId="{6197606D-88AE-4A90-B3EC-E2D29F008663}" destId="{6AA3E83E-87AC-40BA-8CB4-EA34AA0DC7D6}" srcOrd="0" destOrd="0" presId="urn:microsoft.com/office/officeart/2005/8/layout/radial1"/>
    <dgm:cxn modelId="{3A40F892-FC65-415B-AAEC-DAA403B2085E}" type="presParOf" srcId="{6B6742F3-1E0F-4865-AFC0-F680D9D1263B}" destId="{21556F3B-9DA0-4B60-91AA-56FE3D95157C}" srcOrd="10" destOrd="0" presId="urn:microsoft.com/office/officeart/2005/8/layout/radial1"/>
    <dgm:cxn modelId="{326C2A52-F3A8-4CAB-917A-27E876C49C80}" type="presParOf" srcId="{6B6742F3-1E0F-4865-AFC0-F680D9D1263B}" destId="{29CB3C16-32A2-4A0E-A8CF-E6DB5C680A06}" srcOrd="11" destOrd="0" presId="urn:microsoft.com/office/officeart/2005/8/layout/radial1"/>
    <dgm:cxn modelId="{8649E56A-903F-4DE8-B0DF-992C8EFCAB20}" type="presParOf" srcId="{29CB3C16-32A2-4A0E-A8CF-E6DB5C680A06}" destId="{6DC2476A-1D2E-41C9-BB80-3E0D2E45D623}" srcOrd="0" destOrd="0" presId="urn:microsoft.com/office/officeart/2005/8/layout/radial1"/>
    <dgm:cxn modelId="{C226AEB6-A3A0-4F4E-B904-E0AED82ADA28}" type="presParOf" srcId="{6B6742F3-1E0F-4865-AFC0-F680D9D1263B}" destId="{770239DA-9C69-4921-8106-4FED8D98BBA8}" srcOrd="12" destOrd="0" presId="urn:microsoft.com/office/officeart/2005/8/layout/radial1"/>
    <dgm:cxn modelId="{10777741-86A5-4ED2-B203-ED96BC8A5093}" type="presParOf" srcId="{6B6742F3-1E0F-4865-AFC0-F680D9D1263B}" destId="{E3B38F0C-ADF0-467D-8D04-15D5787DDA3D}" srcOrd="13" destOrd="0" presId="urn:microsoft.com/office/officeart/2005/8/layout/radial1"/>
    <dgm:cxn modelId="{A4044DDD-820F-48DC-B6DA-42501CC06876}" type="presParOf" srcId="{E3B38F0C-ADF0-467D-8D04-15D5787DDA3D}" destId="{04D80E01-1472-4064-B8AD-56B0FAAA6F43}" srcOrd="0" destOrd="0" presId="urn:microsoft.com/office/officeart/2005/8/layout/radial1"/>
    <dgm:cxn modelId="{B0944985-8E53-459D-B49E-31ECC2138A5A}" type="presParOf" srcId="{6B6742F3-1E0F-4865-AFC0-F680D9D1263B}" destId="{C73EA924-BF32-4D1F-991E-76D803689E3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BB6F7A-46DF-49CC-B338-C92EC70249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20899E-51EB-4A77-8AF5-3A6BD3E9554E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Exchange Network Partners: </a:t>
          </a:r>
          <a:endParaRPr lang="en-US" sz="2400" dirty="0">
            <a:latin typeface="Calibri" pitchFamily="34" charset="0"/>
          </a:endParaRPr>
        </a:p>
      </dgm:t>
    </dgm:pt>
    <dgm:pt modelId="{1AC96A17-658E-4E11-9991-20B6CDE4CE27}" type="parTrans" cxnId="{FF06EC82-438B-4CB1-9A64-93C93A0435D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D30DF73-879C-44A4-B11A-F54816AAF8FB}" type="sibTrans" cxnId="{FF06EC82-438B-4CB1-9A64-93C93A0435D6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6DC22D5-0BFF-4AC1-9A78-FD82820A7EC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Calibri" pitchFamily="34" charset="0"/>
            </a:rPr>
            <a:t>Other Federal Agencies  </a:t>
          </a:r>
          <a:endParaRPr lang="en-US" dirty="0">
            <a:latin typeface="Calibri" pitchFamily="34" charset="0"/>
          </a:endParaRPr>
        </a:p>
      </dgm:t>
    </dgm:pt>
    <dgm:pt modelId="{E10E5A4A-3E64-4ECE-880C-01D2B52C98F0}" type="sibTrans" cxnId="{9FF245B9-68BB-4463-8A1B-CDE291A3A134}">
      <dgm:prSet/>
      <dgm:spPr/>
      <dgm:t>
        <a:bodyPr/>
        <a:lstStyle/>
        <a:p>
          <a:endParaRPr lang="en-US"/>
        </a:p>
      </dgm:t>
    </dgm:pt>
    <dgm:pt modelId="{E98549FC-DBC1-42E0-BFAE-C3E6A9254070}" type="parTrans" cxnId="{9FF245B9-68BB-4463-8A1B-CDE291A3A134}">
      <dgm:prSet/>
      <dgm:spPr/>
      <dgm:t>
        <a:bodyPr/>
        <a:lstStyle/>
        <a:p>
          <a:endParaRPr lang="en-US"/>
        </a:p>
      </dgm:t>
    </dgm:pt>
    <dgm:pt modelId="{8B36147B-078B-4FA8-B31F-FF8B853E6CE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Calibri" pitchFamily="34" charset="0"/>
            </a:rPr>
            <a:t>National Congress of American Indians</a:t>
          </a:r>
          <a:endParaRPr lang="en-US" dirty="0">
            <a:latin typeface="Calibri" pitchFamily="34" charset="0"/>
          </a:endParaRPr>
        </a:p>
      </dgm:t>
    </dgm:pt>
    <dgm:pt modelId="{19A7C915-65A2-4D1D-B4A2-8B6F2106D8EE}" type="sibTrans" cxnId="{291DAAEF-D632-47B9-B0D9-5363E350C625}">
      <dgm:prSet/>
      <dgm:spPr/>
      <dgm:t>
        <a:bodyPr/>
        <a:lstStyle/>
        <a:p>
          <a:endParaRPr lang="en-US"/>
        </a:p>
      </dgm:t>
    </dgm:pt>
    <dgm:pt modelId="{39B342C2-977B-4106-B044-D4739A36CAAF}" type="parTrans" cxnId="{291DAAEF-D632-47B9-B0D9-5363E350C625}">
      <dgm:prSet/>
      <dgm:spPr/>
      <dgm:t>
        <a:bodyPr/>
        <a:lstStyle/>
        <a:p>
          <a:endParaRPr lang="en-US"/>
        </a:p>
      </dgm:t>
    </dgm:pt>
    <dgm:pt modelId="{44DFD9C2-271A-4D15-98B2-3EBF1FE570E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Calibri" pitchFamily="34" charset="0"/>
            </a:rPr>
            <a:t>Environmental Council of the States</a:t>
          </a:r>
          <a:endParaRPr lang="en-US" dirty="0">
            <a:latin typeface="Calibri" pitchFamily="34" charset="0"/>
          </a:endParaRPr>
        </a:p>
      </dgm:t>
    </dgm:pt>
    <dgm:pt modelId="{734F496B-DFD6-417C-B37D-1F508F1A87CC}" type="sibTrans" cxnId="{C044848D-1C06-4CD3-832D-466B2A631F25}">
      <dgm:prSet/>
      <dgm:spPr/>
      <dgm:t>
        <a:bodyPr/>
        <a:lstStyle/>
        <a:p>
          <a:endParaRPr lang="en-US"/>
        </a:p>
      </dgm:t>
    </dgm:pt>
    <dgm:pt modelId="{E740168A-DF0D-47C1-91FD-9D8C44A14384}" type="parTrans" cxnId="{C044848D-1C06-4CD3-832D-466B2A631F25}">
      <dgm:prSet/>
      <dgm:spPr/>
      <dgm:t>
        <a:bodyPr/>
        <a:lstStyle/>
        <a:p>
          <a:endParaRPr lang="en-US"/>
        </a:p>
      </dgm:t>
    </dgm:pt>
    <dgm:pt modelId="{363C6546-B42D-4AA9-BED9-014B689026B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Calibri" pitchFamily="34" charset="0"/>
            </a:rPr>
            <a:t>EPA</a:t>
          </a:r>
          <a:endParaRPr lang="en-US" dirty="0">
            <a:latin typeface="Calibri" pitchFamily="34" charset="0"/>
          </a:endParaRPr>
        </a:p>
      </dgm:t>
    </dgm:pt>
    <dgm:pt modelId="{B6095D90-4F33-4C15-A50F-02365E604D9A}" type="sibTrans" cxnId="{0ADBABF9-8388-4767-83B4-FD659F273A04}">
      <dgm:prSet/>
      <dgm:spPr/>
      <dgm:t>
        <a:bodyPr/>
        <a:lstStyle/>
        <a:p>
          <a:endParaRPr lang="en-US"/>
        </a:p>
      </dgm:t>
    </dgm:pt>
    <dgm:pt modelId="{7FAFD767-5C39-4568-A410-633ECB169C0E}" type="parTrans" cxnId="{0ADBABF9-8388-4767-83B4-FD659F273A04}">
      <dgm:prSet/>
      <dgm:spPr/>
      <dgm:t>
        <a:bodyPr/>
        <a:lstStyle/>
        <a:p>
          <a:endParaRPr lang="en-US"/>
        </a:p>
      </dgm:t>
    </dgm:pt>
    <dgm:pt modelId="{8A652DB2-CE4B-498E-94EF-BB7B1BF9EE9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Calibri" pitchFamily="34" charset="0"/>
            </a:rPr>
            <a:t>50 states/ 93 Tribes/ 2 Territories</a:t>
          </a:r>
          <a:endParaRPr lang="en-US" dirty="0">
            <a:latin typeface="Calibri" pitchFamily="34" charset="0"/>
          </a:endParaRPr>
        </a:p>
      </dgm:t>
    </dgm:pt>
    <dgm:pt modelId="{A11384AF-F286-4244-969F-890E44EB0D8E}" type="sibTrans" cxnId="{3803BEBD-E42B-466C-ACA9-9D785903977C}">
      <dgm:prSet/>
      <dgm:spPr/>
      <dgm:t>
        <a:bodyPr/>
        <a:lstStyle/>
        <a:p>
          <a:endParaRPr lang="en-US"/>
        </a:p>
      </dgm:t>
    </dgm:pt>
    <dgm:pt modelId="{29B158E4-985E-4E9A-B1EF-5A80205F1E83}" type="parTrans" cxnId="{3803BEBD-E42B-466C-ACA9-9D785903977C}">
      <dgm:prSet/>
      <dgm:spPr/>
      <dgm:t>
        <a:bodyPr/>
        <a:lstStyle/>
        <a:p>
          <a:endParaRPr lang="en-US"/>
        </a:p>
      </dgm:t>
    </dgm:pt>
    <dgm:pt modelId="{0918B77C-C37C-4BEF-A335-3DF46EF5CFAC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0032C8D7-5BD3-4916-879D-783AAE017DA0}" type="sibTrans" cxnId="{5FC58471-276A-4EBB-B006-5CCA1D2A48B4}">
      <dgm:prSet/>
      <dgm:spPr/>
      <dgm:t>
        <a:bodyPr/>
        <a:lstStyle/>
        <a:p>
          <a:endParaRPr lang="en-US"/>
        </a:p>
      </dgm:t>
    </dgm:pt>
    <dgm:pt modelId="{D363F85B-A121-4A5A-9728-71548D03BCB8}" type="parTrans" cxnId="{5FC58471-276A-4EBB-B006-5CCA1D2A48B4}">
      <dgm:prSet/>
      <dgm:spPr/>
      <dgm:t>
        <a:bodyPr/>
        <a:lstStyle/>
        <a:p>
          <a:endParaRPr lang="en-US"/>
        </a:p>
      </dgm:t>
    </dgm:pt>
    <dgm:pt modelId="{ECA1B9F0-4265-4BD0-BEB3-7AEBC43F558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Calibri" pitchFamily="34" charset="0"/>
            </a:rPr>
            <a:t>Program Offices</a:t>
          </a:r>
          <a:endParaRPr lang="en-US" dirty="0">
            <a:latin typeface="Calibri" pitchFamily="34" charset="0"/>
          </a:endParaRPr>
        </a:p>
      </dgm:t>
    </dgm:pt>
    <dgm:pt modelId="{1863A0E7-25D9-4FAE-AD2D-F8A03F8824BF}" type="parTrans" cxnId="{B3541A5B-3361-4377-8E6F-B1A42C03A343}">
      <dgm:prSet/>
      <dgm:spPr/>
      <dgm:t>
        <a:bodyPr/>
        <a:lstStyle/>
        <a:p>
          <a:endParaRPr lang="en-US"/>
        </a:p>
      </dgm:t>
    </dgm:pt>
    <dgm:pt modelId="{2DADCF32-3F31-449A-9017-0466B61B11F6}" type="sibTrans" cxnId="{B3541A5B-3361-4377-8E6F-B1A42C03A343}">
      <dgm:prSet/>
      <dgm:spPr/>
      <dgm:t>
        <a:bodyPr/>
        <a:lstStyle/>
        <a:p>
          <a:endParaRPr lang="en-US"/>
        </a:p>
      </dgm:t>
    </dgm:pt>
    <dgm:pt modelId="{28F7766C-5926-4EF5-9BBF-CEE6CDCD5548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Calibri" pitchFamily="34" charset="0"/>
            </a:rPr>
            <a:t>Regions</a:t>
          </a:r>
          <a:endParaRPr lang="en-US" dirty="0">
            <a:latin typeface="Calibri" pitchFamily="34" charset="0"/>
          </a:endParaRPr>
        </a:p>
      </dgm:t>
    </dgm:pt>
    <dgm:pt modelId="{040F5EBC-78A3-4226-841D-852EE42BA285}" type="parTrans" cxnId="{EC940124-77DD-415B-8716-F17454356995}">
      <dgm:prSet/>
      <dgm:spPr/>
      <dgm:t>
        <a:bodyPr/>
        <a:lstStyle/>
        <a:p>
          <a:endParaRPr lang="en-US"/>
        </a:p>
      </dgm:t>
    </dgm:pt>
    <dgm:pt modelId="{6FD5335D-9C39-46F3-B0F6-3589A2DA0ABD}" type="sibTrans" cxnId="{EC940124-77DD-415B-8716-F17454356995}">
      <dgm:prSet/>
      <dgm:spPr/>
      <dgm:t>
        <a:bodyPr/>
        <a:lstStyle/>
        <a:p>
          <a:endParaRPr lang="en-US"/>
        </a:p>
      </dgm:t>
    </dgm:pt>
    <dgm:pt modelId="{EFD2370B-24E4-40B7-862C-35A08CA896C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Calibri" pitchFamily="34" charset="0"/>
            </a:rPr>
            <a:t>OEI</a:t>
          </a:r>
          <a:endParaRPr lang="en-US" dirty="0">
            <a:latin typeface="Calibri" pitchFamily="34" charset="0"/>
          </a:endParaRPr>
        </a:p>
      </dgm:t>
    </dgm:pt>
    <dgm:pt modelId="{6982D0CC-222B-4ED8-895B-EB284CBBC4C0}" type="parTrans" cxnId="{A5590B6D-3200-402E-B0CF-A8CFFDD72198}">
      <dgm:prSet/>
      <dgm:spPr/>
      <dgm:t>
        <a:bodyPr/>
        <a:lstStyle/>
        <a:p>
          <a:endParaRPr lang="en-US"/>
        </a:p>
      </dgm:t>
    </dgm:pt>
    <dgm:pt modelId="{257ADAE6-EA8B-4C09-8B3B-A3422F761CDA}" type="sibTrans" cxnId="{A5590B6D-3200-402E-B0CF-A8CFFDD72198}">
      <dgm:prSet/>
      <dgm:spPr/>
      <dgm:t>
        <a:bodyPr/>
        <a:lstStyle/>
        <a:p>
          <a:endParaRPr lang="en-US"/>
        </a:p>
      </dgm:t>
    </dgm:pt>
    <dgm:pt modelId="{12C57F30-471D-41DF-8C44-7CB7672D3F8D}" type="pres">
      <dgm:prSet presAssocID="{5BBB6F7A-46DF-49CC-B338-C92EC70249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252A2-DE5B-4109-954C-BE2D49CCF7B5}" type="pres">
      <dgm:prSet presAssocID="{0120899E-51EB-4A77-8AF5-3A6BD3E9554E}" presName="parentLin" presStyleCnt="0"/>
      <dgm:spPr/>
    </dgm:pt>
    <dgm:pt modelId="{EFC67CD2-EA98-4946-AA6E-446B761AF805}" type="pres">
      <dgm:prSet presAssocID="{0120899E-51EB-4A77-8AF5-3A6BD3E9554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1311A38-42E7-4E6B-B6E8-BFE09492798A}" type="pres">
      <dgm:prSet presAssocID="{0120899E-51EB-4A77-8AF5-3A6BD3E9554E}" presName="parentText" presStyleLbl="node1" presStyleIdx="0" presStyleCnt="1" custScaleX="157296" custScaleY="138274" custLinFactNeighborY="-814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B58F8-76F8-486B-B8E3-6ECF061834EB}" type="pres">
      <dgm:prSet presAssocID="{0120899E-51EB-4A77-8AF5-3A6BD3E9554E}" presName="negativeSpace" presStyleCnt="0"/>
      <dgm:spPr/>
    </dgm:pt>
    <dgm:pt modelId="{AAF85E5C-CA12-4AA7-8AEB-56C33F57F213}" type="pres">
      <dgm:prSet presAssocID="{0120899E-51EB-4A77-8AF5-3A6BD3E9554E}" presName="childText" presStyleLbl="conFgAcc1" presStyleIdx="0" presStyleCnt="1" custLinFactNeighborX="20792" custLinFactNeighborY="14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901BD4-59D7-408B-8DCD-DDB087664CF3}" type="presOf" srcId="{36DC22D5-0BFF-4AC1-9A78-FD82820A7ECB}" destId="{AAF85E5C-CA12-4AA7-8AEB-56C33F57F213}" srcOrd="0" destOrd="8" presId="urn:microsoft.com/office/officeart/2005/8/layout/list1"/>
    <dgm:cxn modelId="{291DAAEF-D632-47B9-B0D9-5363E350C625}" srcId="{0120899E-51EB-4A77-8AF5-3A6BD3E9554E}" destId="{8B36147B-078B-4FA8-B31F-FF8B853E6CEE}" srcOrd="4" destOrd="0" parTransId="{39B342C2-977B-4106-B044-D4739A36CAAF}" sibTransId="{19A7C915-65A2-4D1D-B4A2-8B6F2106D8EE}"/>
    <dgm:cxn modelId="{3803BEBD-E42B-466C-ACA9-9D785903977C}" srcId="{0120899E-51EB-4A77-8AF5-3A6BD3E9554E}" destId="{8A652DB2-CE4B-498E-94EF-BB7B1BF9EE9B}" srcOrd="1" destOrd="0" parTransId="{29B158E4-985E-4E9A-B1EF-5A80205F1E83}" sibTransId="{A11384AF-F286-4244-969F-890E44EB0D8E}"/>
    <dgm:cxn modelId="{5D847938-AC01-488E-84A6-97D39D6973FA}" type="presOf" srcId="{5BBB6F7A-46DF-49CC-B338-C92EC70249DD}" destId="{12C57F30-471D-41DF-8C44-7CB7672D3F8D}" srcOrd="0" destOrd="0" presId="urn:microsoft.com/office/officeart/2005/8/layout/list1"/>
    <dgm:cxn modelId="{AB5FAAAF-808A-4597-AF2A-A5E54CF74B05}" type="presOf" srcId="{28F7766C-5926-4EF5-9BBF-CEE6CDCD5548}" destId="{AAF85E5C-CA12-4AA7-8AEB-56C33F57F213}" srcOrd="0" destOrd="4" presId="urn:microsoft.com/office/officeart/2005/8/layout/list1"/>
    <dgm:cxn modelId="{AC0ABC73-951D-4A77-9802-8478DD5F69A3}" type="presOf" srcId="{8B36147B-078B-4FA8-B31F-FF8B853E6CEE}" destId="{AAF85E5C-CA12-4AA7-8AEB-56C33F57F213}" srcOrd="0" destOrd="7" presId="urn:microsoft.com/office/officeart/2005/8/layout/list1"/>
    <dgm:cxn modelId="{EC940124-77DD-415B-8716-F17454356995}" srcId="{363C6546-B42D-4AA9-BED9-014B689026B1}" destId="{28F7766C-5926-4EF5-9BBF-CEE6CDCD5548}" srcOrd="1" destOrd="0" parTransId="{040F5EBC-78A3-4226-841D-852EE42BA285}" sibTransId="{6FD5335D-9C39-46F3-B0F6-3589A2DA0ABD}"/>
    <dgm:cxn modelId="{46928C97-57B8-4765-8610-05969ED97858}" type="presOf" srcId="{363C6546-B42D-4AA9-BED9-014B689026B1}" destId="{AAF85E5C-CA12-4AA7-8AEB-56C33F57F213}" srcOrd="0" destOrd="2" presId="urn:microsoft.com/office/officeart/2005/8/layout/list1"/>
    <dgm:cxn modelId="{ECEB2B90-30FE-4023-848D-17CC4BC0AAB9}" type="presOf" srcId="{44DFD9C2-271A-4D15-98B2-3EBF1FE570E4}" destId="{AAF85E5C-CA12-4AA7-8AEB-56C33F57F213}" srcOrd="0" destOrd="6" presId="urn:microsoft.com/office/officeart/2005/8/layout/list1"/>
    <dgm:cxn modelId="{B3541A5B-3361-4377-8E6F-B1A42C03A343}" srcId="{363C6546-B42D-4AA9-BED9-014B689026B1}" destId="{ECA1B9F0-4265-4BD0-BEB3-7AEBC43F558B}" srcOrd="0" destOrd="0" parTransId="{1863A0E7-25D9-4FAE-AD2D-F8A03F8824BF}" sibTransId="{2DADCF32-3F31-449A-9017-0466B61B11F6}"/>
    <dgm:cxn modelId="{965A584A-2606-4C53-9345-E7241B58C02A}" type="presOf" srcId="{ECA1B9F0-4265-4BD0-BEB3-7AEBC43F558B}" destId="{AAF85E5C-CA12-4AA7-8AEB-56C33F57F213}" srcOrd="0" destOrd="3" presId="urn:microsoft.com/office/officeart/2005/8/layout/list1"/>
    <dgm:cxn modelId="{E2EF0699-1426-4253-998E-564BFDEE6B12}" type="presOf" srcId="{EFD2370B-24E4-40B7-862C-35A08CA896C5}" destId="{AAF85E5C-CA12-4AA7-8AEB-56C33F57F213}" srcOrd="0" destOrd="5" presId="urn:microsoft.com/office/officeart/2005/8/layout/list1"/>
    <dgm:cxn modelId="{C044848D-1C06-4CD3-832D-466B2A631F25}" srcId="{0120899E-51EB-4A77-8AF5-3A6BD3E9554E}" destId="{44DFD9C2-271A-4D15-98B2-3EBF1FE570E4}" srcOrd="3" destOrd="0" parTransId="{E740168A-DF0D-47C1-91FD-9D8C44A14384}" sibTransId="{734F496B-DFD6-417C-B37D-1F508F1A87CC}"/>
    <dgm:cxn modelId="{9EC8B174-2D59-4294-A49B-789CA5009867}" type="presOf" srcId="{0918B77C-C37C-4BEF-A335-3DF46EF5CFAC}" destId="{AAF85E5C-CA12-4AA7-8AEB-56C33F57F213}" srcOrd="0" destOrd="0" presId="urn:microsoft.com/office/officeart/2005/8/layout/list1"/>
    <dgm:cxn modelId="{5FC58471-276A-4EBB-B006-5CCA1D2A48B4}" srcId="{0120899E-51EB-4A77-8AF5-3A6BD3E9554E}" destId="{0918B77C-C37C-4BEF-A335-3DF46EF5CFAC}" srcOrd="0" destOrd="0" parTransId="{D363F85B-A121-4A5A-9728-71548D03BCB8}" sibTransId="{0032C8D7-5BD3-4916-879D-783AAE017DA0}"/>
    <dgm:cxn modelId="{9D445382-CE17-4A8A-B4D6-C67C83847FB3}" type="presOf" srcId="{8A652DB2-CE4B-498E-94EF-BB7B1BF9EE9B}" destId="{AAF85E5C-CA12-4AA7-8AEB-56C33F57F213}" srcOrd="0" destOrd="1" presId="urn:microsoft.com/office/officeart/2005/8/layout/list1"/>
    <dgm:cxn modelId="{D04FE19D-C0F4-4F76-8B27-946AFE4052BE}" type="presOf" srcId="{0120899E-51EB-4A77-8AF5-3A6BD3E9554E}" destId="{EFC67CD2-EA98-4946-AA6E-446B761AF805}" srcOrd="0" destOrd="0" presId="urn:microsoft.com/office/officeart/2005/8/layout/list1"/>
    <dgm:cxn modelId="{9FF245B9-68BB-4463-8A1B-CDE291A3A134}" srcId="{0120899E-51EB-4A77-8AF5-3A6BD3E9554E}" destId="{36DC22D5-0BFF-4AC1-9A78-FD82820A7ECB}" srcOrd="5" destOrd="0" parTransId="{E98549FC-DBC1-42E0-BFAE-C3E6A9254070}" sibTransId="{E10E5A4A-3E64-4ECE-880C-01D2B52C98F0}"/>
    <dgm:cxn modelId="{17FE2DAE-6DAD-4F04-8F06-3D08FEE7FA54}" type="presOf" srcId="{0120899E-51EB-4A77-8AF5-3A6BD3E9554E}" destId="{41311A38-42E7-4E6B-B6E8-BFE09492798A}" srcOrd="1" destOrd="0" presId="urn:microsoft.com/office/officeart/2005/8/layout/list1"/>
    <dgm:cxn modelId="{A5590B6D-3200-402E-B0CF-A8CFFDD72198}" srcId="{363C6546-B42D-4AA9-BED9-014B689026B1}" destId="{EFD2370B-24E4-40B7-862C-35A08CA896C5}" srcOrd="2" destOrd="0" parTransId="{6982D0CC-222B-4ED8-895B-EB284CBBC4C0}" sibTransId="{257ADAE6-EA8B-4C09-8B3B-A3422F761CDA}"/>
    <dgm:cxn modelId="{0ADBABF9-8388-4767-83B4-FD659F273A04}" srcId="{0120899E-51EB-4A77-8AF5-3A6BD3E9554E}" destId="{363C6546-B42D-4AA9-BED9-014B689026B1}" srcOrd="2" destOrd="0" parTransId="{7FAFD767-5C39-4568-A410-633ECB169C0E}" sibTransId="{B6095D90-4F33-4C15-A50F-02365E604D9A}"/>
    <dgm:cxn modelId="{FF06EC82-438B-4CB1-9A64-93C93A0435D6}" srcId="{5BBB6F7A-46DF-49CC-B338-C92EC70249DD}" destId="{0120899E-51EB-4A77-8AF5-3A6BD3E9554E}" srcOrd="0" destOrd="0" parTransId="{1AC96A17-658E-4E11-9991-20B6CDE4CE27}" sibTransId="{2D30DF73-879C-44A4-B11A-F54816AAF8FB}"/>
    <dgm:cxn modelId="{FAA57A59-DB31-4CB5-A212-4082373DE6A0}" type="presParOf" srcId="{12C57F30-471D-41DF-8C44-7CB7672D3F8D}" destId="{2FB252A2-DE5B-4109-954C-BE2D49CCF7B5}" srcOrd="0" destOrd="0" presId="urn:microsoft.com/office/officeart/2005/8/layout/list1"/>
    <dgm:cxn modelId="{16FC55A5-7B86-44A3-983E-6B63F6A7BE10}" type="presParOf" srcId="{2FB252A2-DE5B-4109-954C-BE2D49CCF7B5}" destId="{EFC67CD2-EA98-4946-AA6E-446B761AF805}" srcOrd="0" destOrd="0" presId="urn:microsoft.com/office/officeart/2005/8/layout/list1"/>
    <dgm:cxn modelId="{1206A4C3-255E-40C7-9843-97516F35C391}" type="presParOf" srcId="{2FB252A2-DE5B-4109-954C-BE2D49CCF7B5}" destId="{41311A38-42E7-4E6B-B6E8-BFE09492798A}" srcOrd="1" destOrd="0" presId="urn:microsoft.com/office/officeart/2005/8/layout/list1"/>
    <dgm:cxn modelId="{5BF7A046-05A6-4A20-83A2-096CB2DB02C6}" type="presParOf" srcId="{12C57F30-471D-41DF-8C44-7CB7672D3F8D}" destId="{1C1B58F8-76F8-486B-B8E3-6ECF061834EB}" srcOrd="1" destOrd="0" presId="urn:microsoft.com/office/officeart/2005/8/layout/list1"/>
    <dgm:cxn modelId="{3553BC2B-1253-425D-989D-207149635A2C}" type="presParOf" srcId="{12C57F30-471D-41DF-8C44-7CB7672D3F8D}" destId="{AAF85E5C-CA12-4AA7-8AEB-56C33F57F21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C81B6D-F593-4B87-B4BC-76546F8A0DEF}">
      <dsp:nvSpPr>
        <dsp:cNvPr id="0" name=""/>
        <dsp:cNvSpPr/>
      </dsp:nvSpPr>
      <dsp:spPr>
        <a:xfrm>
          <a:off x="-5427711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08CE1-EE7D-48C4-AA54-4971F3EC196C}">
      <dsp:nvSpPr>
        <dsp:cNvPr id="0" name=""/>
        <dsp:cNvSpPr/>
      </dsp:nvSpPr>
      <dsp:spPr>
        <a:xfrm>
          <a:off x="541895" y="369070"/>
          <a:ext cx="7087483" cy="7385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20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</a:rPr>
            <a:t>Improves</a:t>
          </a:r>
          <a:r>
            <a:rPr lang="en-US" sz="2000" kern="1200" dirty="0" smtClean="0"/>
            <a:t> </a:t>
          </a:r>
          <a:r>
            <a:rPr lang="en-US" sz="2000" kern="1200" dirty="0" smtClean="0">
              <a:latin typeface="Calibri" pitchFamily="34" charset="0"/>
            </a:rPr>
            <a:t>data validity, timeliness, security and accessibility</a:t>
          </a:r>
          <a:endParaRPr lang="en-US" sz="2000" kern="1200" dirty="0">
            <a:latin typeface="Calibri" pitchFamily="34" charset="0"/>
          </a:endParaRPr>
        </a:p>
      </dsp:txBody>
      <dsp:txXfrm>
        <a:off x="541895" y="369070"/>
        <a:ext cx="7087483" cy="738524"/>
      </dsp:txXfrm>
    </dsp:sp>
    <dsp:sp modelId="{006147A0-3FAC-49B5-BA14-5A5AE70EDC76}">
      <dsp:nvSpPr>
        <dsp:cNvPr id="0" name=""/>
        <dsp:cNvSpPr/>
      </dsp:nvSpPr>
      <dsp:spPr>
        <a:xfrm>
          <a:off x="80318" y="276754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64844-CEE7-4066-BD65-D46EC1103D66}">
      <dsp:nvSpPr>
        <dsp:cNvPr id="0" name=""/>
        <dsp:cNvSpPr/>
      </dsp:nvSpPr>
      <dsp:spPr>
        <a:xfrm>
          <a:off x="965308" y="1477048"/>
          <a:ext cx="6664070" cy="738524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20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</a:rPr>
            <a:t>Provides shared services and improves communication among EN partners and their systems</a:t>
          </a:r>
        </a:p>
      </dsp:txBody>
      <dsp:txXfrm>
        <a:off x="965308" y="1477048"/>
        <a:ext cx="6664070" cy="738524"/>
      </dsp:txXfrm>
    </dsp:sp>
    <dsp:sp modelId="{B8C60B12-4768-4EB8-BF68-7E61A9107977}">
      <dsp:nvSpPr>
        <dsp:cNvPr id="0" name=""/>
        <dsp:cNvSpPr/>
      </dsp:nvSpPr>
      <dsp:spPr>
        <a:xfrm>
          <a:off x="503730" y="1384733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5DEAB-9EFA-476D-BBEB-8AF7F9485136}">
      <dsp:nvSpPr>
        <dsp:cNvPr id="0" name=""/>
        <dsp:cNvSpPr/>
      </dsp:nvSpPr>
      <dsp:spPr>
        <a:xfrm>
          <a:off x="965308" y="2585027"/>
          <a:ext cx="6664070" cy="738524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20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</a:rPr>
            <a:t>Empowers program staff and managers by making data more accessible and easy to integrate and analyze </a:t>
          </a:r>
        </a:p>
      </dsp:txBody>
      <dsp:txXfrm>
        <a:off x="965308" y="2585027"/>
        <a:ext cx="6664070" cy="738524"/>
      </dsp:txXfrm>
    </dsp:sp>
    <dsp:sp modelId="{6A28B590-0AF0-41C2-821C-DACD3CF53CBE}">
      <dsp:nvSpPr>
        <dsp:cNvPr id="0" name=""/>
        <dsp:cNvSpPr/>
      </dsp:nvSpPr>
      <dsp:spPr>
        <a:xfrm>
          <a:off x="503730" y="2492711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007A5-FCB8-4102-9158-D6143EEB7F30}">
      <dsp:nvSpPr>
        <dsp:cNvPr id="0" name=""/>
        <dsp:cNvSpPr/>
      </dsp:nvSpPr>
      <dsp:spPr>
        <a:xfrm>
          <a:off x="541895" y="3693005"/>
          <a:ext cx="7087483" cy="738524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20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itchFamily="34" charset="0"/>
            </a:rPr>
            <a:t>Supports open government and transparency efforts</a:t>
          </a:r>
        </a:p>
      </dsp:txBody>
      <dsp:txXfrm>
        <a:off x="541895" y="3693005"/>
        <a:ext cx="7087483" cy="738524"/>
      </dsp:txXfrm>
    </dsp:sp>
    <dsp:sp modelId="{BE9E0164-2FDB-4933-AEDA-84DAA1F009DD}">
      <dsp:nvSpPr>
        <dsp:cNvPr id="0" name=""/>
        <dsp:cNvSpPr/>
      </dsp:nvSpPr>
      <dsp:spPr>
        <a:xfrm>
          <a:off x="80318" y="3600690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7FCD18-86B7-479F-B630-8316D2F8CDAE}">
      <dsp:nvSpPr>
        <dsp:cNvPr id="0" name=""/>
        <dsp:cNvSpPr/>
      </dsp:nvSpPr>
      <dsp:spPr>
        <a:xfrm>
          <a:off x="3263800" y="1836547"/>
          <a:ext cx="1244798" cy="1244798"/>
        </a:xfrm>
        <a:prstGeom prst="ellipse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Calibri" pitchFamily="34" charset="0"/>
            </a:rPr>
            <a:t>Nodes</a:t>
          </a:r>
          <a:endParaRPr lang="en-US" sz="2500" kern="1200" dirty="0">
            <a:latin typeface="Calibri" pitchFamily="34" charset="0"/>
          </a:endParaRPr>
        </a:p>
      </dsp:txBody>
      <dsp:txXfrm>
        <a:off x="3263800" y="1836547"/>
        <a:ext cx="1244798" cy="1244798"/>
      </dsp:txXfrm>
    </dsp:sp>
    <dsp:sp modelId="{19F40E7A-758D-4D11-AB6C-3F54BDFC5216}">
      <dsp:nvSpPr>
        <dsp:cNvPr id="0" name=""/>
        <dsp:cNvSpPr/>
      </dsp:nvSpPr>
      <dsp:spPr>
        <a:xfrm rot="16200000">
          <a:off x="3575850" y="1511783"/>
          <a:ext cx="620699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620699" y="144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3870682" y="1510679"/>
        <a:ext cx="31034" cy="31034"/>
      </dsp:txXfrm>
    </dsp:sp>
    <dsp:sp modelId="{0941C91A-68D4-4691-9B45-D6E10C0F129E}">
      <dsp:nvSpPr>
        <dsp:cNvPr id="0" name=""/>
        <dsp:cNvSpPr/>
      </dsp:nvSpPr>
      <dsp:spPr>
        <a:xfrm>
          <a:off x="3263800" y="-28950"/>
          <a:ext cx="1244798" cy="12447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itchFamily="34" charset="0"/>
            </a:rPr>
            <a:t>A partner’s point of presence though which it exchanges data</a:t>
          </a:r>
          <a:endParaRPr lang="en-US" sz="1200" kern="1200" dirty="0">
            <a:latin typeface="Calibri" pitchFamily="34" charset="0"/>
          </a:endParaRPr>
        </a:p>
      </dsp:txBody>
      <dsp:txXfrm>
        <a:off x="3263800" y="-28950"/>
        <a:ext cx="1244798" cy="1244798"/>
      </dsp:txXfrm>
    </dsp:sp>
    <dsp:sp modelId="{6CCDB0BF-CE00-414F-9C66-3DBF446BC040}">
      <dsp:nvSpPr>
        <dsp:cNvPr id="0" name=""/>
        <dsp:cNvSpPr/>
      </dsp:nvSpPr>
      <dsp:spPr>
        <a:xfrm rot="19285714">
          <a:off x="4305102" y="1862972"/>
          <a:ext cx="620699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620699" y="144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285714">
        <a:off x="4599935" y="1861869"/>
        <a:ext cx="31034" cy="31034"/>
      </dsp:txXfrm>
    </dsp:sp>
    <dsp:sp modelId="{32EF8FE0-09DF-4A27-A1C3-3DC2C06CB65B}">
      <dsp:nvSpPr>
        <dsp:cNvPr id="0" name=""/>
        <dsp:cNvSpPr/>
      </dsp:nvSpPr>
      <dsp:spPr>
        <a:xfrm>
          <a:off x="4722305" y="673428"/>
          <a:ext cx="1244798" cy="1244798"/>
        </a:xfrm>
        <a:prstGeom prst="ellipse">
          <a:avLst/>
        </a:prstGeom>
        <a:solidFill>
          <a:schemeClr val="accent2">
            <a:hueOff val="-2400000"/>
            <a:satOff val="-8334"/>
            <a:lumOff val="1000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itchFamily="34" charset="0"/>
            </a:rPr>
            <a:t>A computer (technically known as a web server)</a:t>
          </a:r>
          <a:endParaRPr lang="en-US" sz="1200" kern="1200" dirty="0">
            <a:latin typeface="Calibri" pitchFamily="34" charset="0"/>
          </a:endParaRPr>
        </a:p>
      </dsp:txBody>
      <dsp:txXfrm>
        <a:off x="4722305" y="673428"/>
        <a:ext cx="1244798" cy="1244798"/>
      </dsp:txXfrm>
    </dsp:sp>
    <dsp:sp modelId="{F8846D87-1CC2-4C1D-88C8-6F69CCD884AA}">
      <dsp:nvSpPr>
        <dsp:cNvPr id="0" name=""/>
        <dsp:cNvSpPr/>
      </dsp:nvSpPr>
      <dsp:spPr>
        <a:xfrm rot="771429">
          <a:off x="4485213" y="2652088"/>
          <a:ext cx="620699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620699" y="144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71429">
        <a:off x="4780045" y="2650985"/>
        <a:ext cx="31034" cy="31034"/>
      </dsp:txXfrm>
    </dsp:sp>
    <dsp:sp modelId="{0A8D92F1-6103-4F44-8DE1-B9E1DDAE814D}">
      <dsp:nvSpPr>
        <dsp:cNvPr id="0" name=""/>
        <dsp:cNvSpPr/>
      </dsp:nvSpPr>
      <dsp:spPr>
        <a:xfrm>
          <a:off x="5082526" y="2251659"/>
          <a:ext cx="1244798" cy="1244798"/>
        </a:xfrm>
        <a:prstGeom prst="ellipse">
          <a:avLst/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itchFamily="34" charset="0"/>
            </a:rPr>
            <a:t>Sends and responds to requests via the Internet </a:t>
          </a:r>
          <a:endParaRPr lang="en-US" sz="1200" kern="1200" dirty="0">
            <a:latin typeface="Calibri" pitchFamily="34" charset="0"/>
          </a:endParaRPr>
        </a:p>
      </dsp:txBody>
      <dsp:txXfrm>
        <a:off x="5082526" y="2251659"/>
        <a:ext cx="1244798" cy="1244798"/>
      </dsp:txXfrm>
    </dsp:sp>
    <dsp:sp modelId="{20EB1DBA-2136-4A95-8E22-2C0C38F2F6BB}">
      <dsp:nvSpPr>
        <dsp:cNvPr id="0" name=""/>
        <dsp:cNvSpPr/>
      </dsp:nvSpPr>
      <dsp:spPr>
        <a:xfrm rot="3498043">
          <a:off x="4043010" y="3279303"/>
          <a:ext cx="717480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717480" y="144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498043">
        <a:off x="4383813" y="3275780"/>
        <a:ext cx="35874" cy="35874"/>
      </dsp:txXfrm>
    </dsp:sp>
    <dsp:sp modelId="{16670E5E-454C-4D27-84BC-65A90B23F6E3}">
      <dsp:nvSpPr>
        <dsp:cNvPr id="0" name=""/>
        <dsp:cNvSpPr/>
      </dsp:nvSpPr>
      <dsp:spPr>
        <a:xfrm>
          <a:off x="4285823" y="3505198"/>
          <a:ext cx="1276777" cy="126895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Requests and responses use eXtensible Markup Language (XML</a:t>
          </a:r>
          <a:r>
            <a:rPr lang="en-US" sz="1200" kern="1200" dirty="0" smtClean="0">
              <a:latin typeface="Calibri" pitchFamily="34" charset="0"/>
            </a:rPr>
            <a:t>) </a:t>
          </a:r>
        </a:p>
      </dsp:txBody>
      <dsp:txXfrm>
        <a:off x="4285823" y="3505198"/>
        <a:ext cx="1276777" cy="1268959"/>
      </dsp:txXfrm>
    </dsp:sp>
    <dsp:sp modelId="{6197606D-88AE-4A90-B3EC-E2D29F008663}">
      <dsp:nvSpPr>
        <dsp:cNvPr id="0" name=""/>
        <dsp:cNvSpPr/>
      </dsp:nvSpPr>
      <dsp:spPr>
        <a:xfrm rot="6942857">
          <a:off x="3222701" y="3252515"/>
          <a:ext cx="548788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548788" y="144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6942857">
        <a:off x="3483376" y="3253209"/>
        <a:ext cx="27439" cy="27439"/>
      </dsp:txXfrm>
    </dsp:sp>
    <dsp:sp modelId="{21556F3B-9DA0-4B60-91AA-56FE3D95157C}">
      <dsp:nvSpPr>
        <dsp:cNvPr id="0" name=""/>
        <dsp:cNvSpPr/>
      </dsp:nvSpPr>
      <dsp:spPr>
        <a:xfrm>
          <a:off x="2362201" y="3449853"/>
          <a:ext cx="1429177" cy="1379697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itchFamily="34" charset="0"/>
            </a:rPr>
            <a:t>Software allows nodes to communicate to each other without human intervention</a:t>
          </a:r>
        </a:p>
      </dsp:txBody>
      <dsp:txXfrm>
        <a:off x="2362201" y="3449853"/>
        <a:ext cx="1429177" cy="1379697"/>
      </dsp:txXfrm>
    </dsp:sp>
    <dsp:sp modelId="{29CB3C16-32A2-4A0E-A8CF-E6DB5C680A06}">
      <dsp:nvSpPr>
        <dsp:cNvPr id="0" name=""/>
        <dsp:cNvSpPr/>
      </dsp:nvSpPr>
      <dsp:spPr>
        <a:xfrm rot="10028571">
          <a:off x="2666487" y="2652088"/>
          <a:ext cx="620699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620699" y="144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028571">
        <a:off x="2961319" y="2650985"/>
        <a:ext cx="31034" cy="31034"/>
      </dsp:txXfrm>
    </dsp:sp>
    <dsp:sp modelId="{770239DA-9C69-4921-8106-4FED8D98BBA8}">
      <dsp:nvSpPr>
        <dsp:cNvPr id="0" name=""/>
        <dsp:cNvSpPr/>
      </dsp:nvSpPr>
      <dsp:spPr>
        <a:xfrm>
          <a:off x="1445074" y="2251659"/>
          <a:ext cx="1244798" cy="1244798"/>
        </a:xfrm>
        <a:prstGeom prst="ellipse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itchFamily="34" charset="0"/>
            </a:rPr>
            <a:t>Use standardized tools and technology neutral components</a:t>
          </a:r>
        </a:p>
      </dsp:txBody>
      <dsp:txXfrm>
        <a:off x="1445074" y="2251659"/>
        <a:ext cx="1244798" cy="1244798"/>
      </dsp:txXfrm>
    </dsp:sp>
    <dsp:sp modelId="{E3B38F0C-ADF0-467D-8D04-15D5787DDA3D}">
      <dsp:nvSpPr>
        <dsp:cNvPr id="0" name=""/>
        <dsp:cNvSpPr/>
      </dsp:nvSpPr>
      <dsp:spPr>
        <a:xfrm rot="13114286">
          <a:off x="2866763" y="1870029"/>
          <a:ext cx="598064" cy="28828"/>
        </a:xfrm>
        <a:custGeom>
          <a:avLst/>
          <a:gdLst/>
          <a:ahLst/>
          <a:cxnLst/>
          <a:rect l="0" t="0" r="0" b="0"/>
          <a:pathLst>
            <a:path>
              <a:moveTo>
                <a:pt x="0" y="14414"/>
              </a:moveTo>
              <a:lnTo>
                <a:pt x="598064" y="144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3114286">
        <a:off x="3150844" y="1869491"/>
        <a:ext cx="29903" cy="29903"/>
      </dsp:txXfrm>
    </dsp:sp>
    <dsp:sp modelId="{C73EA924-BF32-4D1F-991E-76D803689E38}">
      <dsp:nvSpPr>
        <dsp:cNvPr id="0" name=""/>
        <dsp:cNvSpPr/>
      </dsp:nvSpPr>
      <dsp:spPr>
        <a:xfrm>
          <a:off x="1805295" y="609601"/>
          <a:ext cx="1244798" cy="1372452"/>
        </a:xfrm>
        <a:prstGeom prst="ellipse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The Central Data Exchange (CDX) is EPA’s node on the Exchange Network</a:t>
          </a:r>
        </a:p>
      </dsp:txBody>
      <dsp:txXfrm>
        <a:off x="1805295" y="609601"/>
        <a:ext cx="1244798" cy="13724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F85E5C-CA12-4AA7-8AEB-56C33F57F213}">
      <dsp:nvSpPr>
        <dsp:cNvPr id="0" name=""/>
        <dsp:cNvSpPr/>
      </dsp:nvSpPr>
      <dsp:spPr>
        <a:xfrm>
          <a:off x="0" y="642599"/>
          <a:ext cx="7696200" cy="41580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97311" tIns="499872" rIns="59731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libri" pitchFamily="34" charset="0"/>
            </a:rPr>
            <a:t>50 states/ 93 Tribes/ 2 Territories</a:t>
          </a:r>
          <a:endParaRPr lang="en-US" sz="2400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libri" pitchFamily="34" charset="0"/>
            </a:rPr>
            <a:t>EPA</a:t>
          </a:r>
          <a:endParaRPr lang="en-US" sz="2400" kern="1200" dirty="0">
            <a:latin typeface="Calibri" pitchFamily="34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libri" pitchFamily="34" charset="0"/>
            </a:rPr>
            <a:t>Program Offices</a:t>
          </a:r>
          <a:endParaRPr lang="en-US" sz="2400" kern="1200" dirty="0">
            <a:latin typeface="Calibri" pitchFamily="34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libri" pitchFamily="34" charset="0"/>
            </a:rPr>
            <a:t>Regions</a:t>
          </a:r>
          <a:endParaRPr lang="en-US" sz="2400" kern="1200" dirty="0">
            <a:latin typeface="Calibri" pitchFamily="34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libri" pitchFamily="34" charset="0"/>
            </a:rPr>
            <a:t>OEI</a:t>
          </a:r>
          <a:endParaRPr lang="en-US" sz="2400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libri" pitchFamily="34" charset="0"/>
            </a:rPr>
            <a:t>Environmental Council of the States</a:t>
          </a:r>
          <a:endParaRPr lang="en-US" sz="2400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libri" pitchFamily="34" charset="0"/>
            </a:rPr>
            <a:t>National Congress of American Indians</a:t>
          </a:r>
          <a:endParaRPr lang="en-US" sz="2400" kern="1200" dirty="0">
            <a:latin typeface="Calibri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libri" pitchFamily="34" charset="0"/>
            </a:rPr>
            <a:t>Other Federal Agencies  </a:t>
          </a:r>
          <a:endParaRPr lang="en-US" sz="2400" kern="1200" dirty="0">
            <a:latin typeface="Calibri" pitchFamily="34" charset="0"/>
          </a:endParaRPr>
        </a:p>
      </dsp:txBody>
      <dsp:txXfrm>
        <a:off x="0" y="642599"/>
        <a:ext cx="7696200" cy="4158000"/>
      </dsp:txXfrm>
    </dsp:sp>
    <dsp:sp modelId="{41311A38-42E7-4E6B-B6E8-BFE09492798A}">
      <dsp:nvSpPr>
        <dsp:cNvPr id="0" name=""/>
        <dsp:cNvSpPr/>
      </dsp:nvSpPr>
      <dsp:spPr>
        <a:xfrm>
          <a:off x="334078" y="0"/>
          <a:ext cx="7356883" cy="979643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Exchange Network Partners: </a:t>
          </a:r>
          <a:endParaRPr lang="en-US" sz="2400" kern="1200" dirty="0">
            <a:latin typeface="Calibri" pitchFamily="34" charset="0"/>
          </a:endParaRPr>
        </a:p>
      </dsp:txBody>
      <dsp:txXfrm>
        <a:off x="334078" y="0"/>
        <a:ext cx="7356883" cy="979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0053216B-294A-473A-A050-B1C602DDC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F9ED0620-2B9D-4F3B-8221-B90BFA93F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1896341-6367-46A4-B9D2-410FDA52EB2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E43F4-CFDD-420A-8F44-4EC840238168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pPr/>
              <a:t>12</a:t>
            </a:fld>
            <a:endParaRPr lang="en-US" smtClean="0">
              <a:solidFill>
                <a:prstClr val="black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BA88D-B58C-4B4D-88FE-37C146128F04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3B26-9AB4-4463-B5DA-CF291A64DDB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54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2C6D0-901F-410E-B01D-BCB091364149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9" y="4344025"/>
            <a:ext cx="6410325" cy="457512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up photos from thesis.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3B26-9AB4-4463-B5DA-CF291A64DD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6438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3B26-9AB4-4463-B5DA-CF291A64DDB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438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3B26-9AB4-4463-B5DA-CF291A64DDB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43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3B26-9AB4-4463-B5DA-CF291A64DD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6438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3B26-9AB4-4463-B5DA-CF291A64DD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326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28000"/>
          </a:blip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C22F-E4D2-447C-815E-9DF4443F4FF7}" type="datetime1">
              <a:rPr lang="en-US"/>
              <a:pPr>
                <a:defRPr/>
              </a:pPr>
              <a:t>5/21/2012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3230-A40F-4EBD-A1B0-63B8536D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err="1" smtClean="0"/>
              <a:t>lev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9D44-4400-46C6-90BD-F74E6C77AD6A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7AA2A-1502-45F5-8D1F-2D131DCEF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7F6F-5395-42B7-BC27-B35FC793F680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E5148-97A8-4EA8-97D9-A4DDCD6C3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235E0-5F43-4B23-BAF6-C7B67E11FF1E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E2B4A-548D-4C73-B0B0-FEFB12B79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C3483-AE8F-480D-A010-5F2A57591CCD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1FF9D-756B-4A98-901B-8E4C36FFF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3143-7CD7-4583-AD51-FFEA2F9438D6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ADFD-9104-464D-9DE1-F08A0FBFE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0149-80A2-47C1-AFF8-E1C64D64A1D6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694FE-6B52-418F-8FD1-7EE33CC83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C1FA4-429A-4B18-B2A7-10DA1A3F898C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DD16-8824-486A-928E-E0B2DAE85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0FF5-4ED5-43C6-8EE6-41F326EBE5BA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4C423-A245-449E-84DD-039003558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78706-7982-40A3-A423-A2C184169DF1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75DB-9A3A-4142-9859-029256714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E72B-11A6-40A8-91F7-F509B8CFB14C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4244F-B002-403F-B95F-3CEF69AB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184A-CB2C-4535-A0EC-2DF1E5E66C1D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397C-BB7E-4273-A8FE-174FB83AB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CA6EA-3527-4F5B-811B-222096ED8D1E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A9A7E-DF85-4DB4-81F7-2178703C9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A7F5-F9FB-4DE9-A858-E8338ECEBFA5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DC00-1E49-4B54-B06E-453237478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3839D-CE79-4FB6-B24F-978F9E796E78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424BF-6D24-49AF-A9FE-B16E74FF5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 userDrawn="1"/>
        </p:nvPicPr>
        <p:blipFill>
          <a:blip r:embed="rId17" cstate="print">
            <a:lum bright="10000"/>
          </a:blip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B1F63B1E-C8D4-4ADA-8388-628E21CBF147}" type="datetime1">
              <a:rPr lang="en-US"/>
              <a:pPr>
                <a:defRPr/>
              </a:pPr>
              <a:t>5/21/2012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B00B81CD-43C5-4250-AED3-CA9F9EDA7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changenetwork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exchangenetworkwiki.com/wiki/index.php/Main_Page" TargetMode="External"/><Relationship Id="rId4" Type="http://schemas.openxmlformats.org/officeDocument/2006/relationships/hyperlink" Target="http://www.epa.gov/exchangenetwork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r>
              <a:rPr lang="en-US" sz="4000" dirty="0" smtClean="0"/>
              <a:t>Introduction to the Exchange Network</a:t>
            </a:r>
            <a:endParaRPr lang="en-US" sz="4000" dirty="0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42900" y="6231855"/>
            <a:ext cx="1600118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May 30th, 2012</a:t>
            </a:r>
            <a:endParaRPr lang="en-US" sz="1600" kern="12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92642" y="1614101"/>
            <a:ext cx="7203558" cy="1814899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44EF40D-4CD0-4CFE-9BDF-09FAF6495C1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838200"/>
            <a:ext cx="5486400" cy="762000"/>
          </a:xfrm>
        </p:spPr>
        <p:txBody>
          <a:bodyPr/>
          <a:lstStyle/>
          <a:p>
            <a:r>
              <a:rPr lang="en-US" dirty="0"/>
              <a:t>Examples of Success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7086600" cy="1219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34" charset="0"/>
              </a:rPr>
              <a:t>Created Delaware Environmental Navigator (DEN) to house environmental data on class V wells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34" charset="0"/>
              </a:rPr>
              <a:t>Users can perform queries and map data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34" charset="0"/>
              </a:rPr>
              <a:t>Promotes transparency and </a:t>
            </a:r>
            <a:r>
              <a:rPr lang="en-US" sz="1800" dirty="0" smtClean="0">
                <a:latin typeface="Calibri" pitchFamily="34" charset="0"/>
              </a:rPr>
              <a:t>supplies  </a:t>
            </a:r>
            <a:r>
              <a:rPr lang="en-US" sz="1800" dirty="0">
                <a:latin typeface="Calibri" pitchFamily="34" charset="0"/>
              </a:rPr>
              <a:t>quality assurance </a:t>
            </a:r>
          </a:p>
          <a:p>
            <a:pPr lvl="1">
              <a:lnSpc>
                <a:spcPct val="80000"/>
              </a:lnSpc>
              <a:buNone/>
            </a:pPr>
            <a:endParaRPr lang="en-US" sz="800" dirty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676400"/>
            <a:ext cx="7467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0"/>
                <a:gradFill flip="none">
                  <a:gsLst>
                    <a:gs pos="0">
                      <a:srgbClr val="434B8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34B8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34B8C">
                        <a:shade val="65000"/>
                        <a:satMod val="130000"/>
                      </a:srgbClr>
                    </a:gs>
                    <a:gs pos="92000">
                      <a:srgbClr val="434B8C">
                        <a:shade val="50000"/>
                        <a:satMod val="120000"/>
                      </a:srgbClr>
                    </a:gs>
                    <a:gs pos="100000">
                      <a:srgbClr val="434B8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stA="19000" endPos="50000" dist="5000" dir="5400000" sy="-100000" rotWithShape="0"/>
                </a:effectLst>
                <a:latin typeface="Calibri" pitchFamily="34" charset="0"/>
              </a:rPr>
              <a:t>Delaware UIC </a:t>
            </a:r>
            <a:endParaRPr lang="en-US" sz="2800" b="1" dirty="0">
              <a:ln w="0"/>
              <a:gradFill flip="none">
                <a:gsLst>
                  <a:gs pos="0">
                    <a:srgbClr val="434B8C">
                      <a:tint val="75000"/>
                      <a:shade val="75000"/>
                      <a:satMod val="170000"/>
                    </a:srgbClr>
                  </a:gs>
                  <a:gs pos="49000">
                    <a:srgbClr val="434B8C">
                      <a:tint val="88000"/>
                      <a:shade val="65000"/>
                      <a:satMod val="172000"/>
                    </a:srgbClr>
                  </a:gs>
                  <a:gs pos="50000">
                    <a:srgbClr val="434B8C">
                      <a:shade val="65000"/>
                      <a:satMod val="130000"/>
                    </a:srgbClr>
                  </a:gs>
                  <a:gs pos="92000">
                    <a:srgbClr val="434B8C">
                      <a:shade val="50000"/>
                      <a:satMod val="120000"/>
                    </a:srgbClr>
                  </a:gs>
                  <a:gs pos="100000">
                    <a:srgbClr val="434B8C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stA="19000" endPos="50000" dist="5000" dir="5400000" sy="-100000" rotWithShape="0"/>
              </a:effectLst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11538" b="5769"/>
          <a:stretch>
            <a:fillRect/>
          </a:stretch>
        </p:blipFill>
        <p:spPr bwMode="auto">
          <a:xfrm>
            <a:off x="2362200" y="3581400"/>
            <a:ext cx="49530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81000" y="6231855"/>
            <a:ext cx="1600118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May 30th, 2012</a:t>
            </a:r>
            <a:endParaRPr lang="en-US" sz="1600" kern="12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2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914400"/>
            <a:ext cx="5867400" cy="762000"/>
          </a:xfrm>
        </p:spPr>
        <p:txBody>
          <a:bodyPr/>
          <a:lstStyle/>
          <a:p>
            <a:r>
              <a:rPr lang="en-US" sz="3200" dirty="0" smtClean="0"/>
              <a:t>For more information on the EN 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5181600" y="1828800"/>
            <a:ext cx="3733800" cy="4267200"/>
          </a:xfrm>
          <a:prstGeom prst="roundRect">
            <a:avLst/>
          </a:prstGeom>
          <a:ln>
            <a:solidFill>
              <a:schemeClr val="bg1"/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/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  <a:hlinkClick r:id="rId3"/>
              </a:rPr>
              <a:t>www.exchangenetwork.net</a:t>
            </a:r>
            <a:endParaRPr lang="en-US" sz="1400" dirty="0" smtClean="0">
              <a:solidFill>
                <a:srgbClr val="585858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</a:rPr>
              <a:t>News</a:t>
            </a:r>
          </a:p>
          <a:p>
            <a:pPr marL="342900" indent="-342900">
              <a:buFontTx/>
              <a:buChar char="•"/>
            </a:pPr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</a:rPr>
              <a:t>Policies</a:t>
            </a:r>
          </a:p>
          <a:p>
            <a:pPr marL="342900" indent="-342900">
              <a:buFontTx/>
              <a:buChar char="•"/>
            </a:pPr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</a:rPr>
              <a:t>Documentation </a:t>
            </a:r>
          </a:p>
          <a:p>
            <a:pPr marL="342900" indent="-342900">
              <a:buFontTx/>
              <a:buChar char="•"/>
            </a:pPr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</a:rPr>
              <a:t>Technical specifications</a:t>
            </a:r>
          </a:p>
          <a:p>
            <a:pPr marL="342900" indent="-342900">
              <a:buFontTx/>
              <a:buChar char="•"/>
            </a:pPr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</a:rPr>
              <a:t>Success stories</a:t>
            </a:r>
          </a:p>
          <a:p>
            <a:pPr marL="342900" indent="-342900">
              <a:buFontTx/>
              <a:buChar char="•"/>
            </a:pPr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</a:rPr>
              <a:t>Governance Information </a:t>
            </a:r>
          </a:p>
          <a:p>
            <a:pPr marL="342900" indent="-342900">
              <a:buFontTx/>
              <a:buChar char="•"/>
            </a:pPr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</a:rPr>
              <a:t>Sign up for Exchange Network Alerts</a:t>
            </a:r>
          </a:p>
          <a:p>
            <a:pPr marL="342900" indent="-342900">
              <a:buFontTx/>
              <a:buChar char="•"/>
            </a:pPr>
            <a:endParaRPr lang="en-US" sz="1400" dirty="0" smtClean="0">
              <a:solidFill>
                <a:srgbClr val="585858"/>
              </a:solidFill>
              <a:latin typeface="Calibri" pitchFamily="34" charset="0"/>
            </a:endParaRPr>
          </a:p>
          <a:p>
            <a:endParaRPr lang="en-US" sz="1400" dirty="0" smtClean="0">
              <a:solidFill>
                <a:srgbClr val="585858"/>
              </a:solidFill>
              <a:latin typeface="Calibri" pitchFamily="34" charset="0"/>
            </a:endParaRPr>
          </a:p>
          <a:p>
            <a:pPr marL="342900" indent="-342900"/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  <a:hlinkClick r:id="rId4"/>
              </a:rPr>
              <a:t>www.epa.gov/exchangenetwork</a:t>
            </a:r>
            <a:endParaRPr lang="en-US" sz="1400" dirty="0" smtClean="0">
              <a:solidFill>
                <a:srgbClr val="585858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</a:rPr>
              <a:t>EN Grant information </a:t>
            </a:r>
          </a:p>
          <a:p>
            <a:endParaRPr lang="en-US" sz="1400" dirty="0" smtClean="0">
              <a:solidFill>
                <a:srgbClr val="585858"/>
              </a:solidFill>
              <a:latin typeface="Calibri" pitchFamily="34" charset="0"/>
            </a:endParaRPr>
          </a:p>
          <a:p>
            <a:pPr marL="342900" indent="-342900"/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  <a:hlinkClick r:id="rId5"/>
              </a:rPr>
              <a:t>http://www.exchangenetworkwiki.com/wiki/index.php/Main_Page</a:t>
            </a:r>
            <a:endParaRPr lang="en-US" sz="1400" dirty="0" smtClean="0">
              <a:solidFill>
                <a:srgbClr val="585858"/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585858"/>
                </a:solidFill>
                <a:latin typeface="Calibri" pitchFamily="34" charset="0"/>
              </a:rPr>
              <a:t>Exchange Network Wiki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sz="1800" dirty="0">
              <a:solidFill>
                <a:srgbClr val="585858"/>
              </a:solidFill>
              <a:latin typeface="Calibri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sz="1800" dirty="0">
              <a:solidFill>
                <a:srgbClr val="585858"/>
              </a:solidFill>
              <a:latin typeface="Calibri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80D6A965-54B4-4E04-942B-19573317E1F9}" type="slidenum">
              <a:rPr lang="en-US"/>
              <a:pPr/>
              <a:t>11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6" cstate="print"/>
          <a:srcRect t="2516" b="2655"/>
          <a:stretch>
            <a:fillRect/>
          </a:stretch>
        </p:blipFill>
        <p:spPr bwMode="auto">
          <a:xfrm>
            <a:off x="228600" y="1905000"/>
            <a:ext cx="48006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81000" y="6308055"/>
            <a:ext cx="1600118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May 30th, 2012</a:t>
            </a:r>
            <a:endParaRPr lang="en-US" sz="1600" kern="12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3581400" y="1219200"/>
            <a:ext cx="5181600" cy="4038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r>
              <a:rPr lang="en-US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</a:rPr>
              <a:t>Regional Coordinators</a:t>
            </a:r>
          </a:p>
          <a:p>
            <a:pPr marL="342900" indent="-342900">
              <a:defRPr/>
            </a:pPr>
            <a:endParaRPr lang="en-US" sz="110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2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Ken Blumberg, Region 1</a:t>
            </a:r>
          </a:p>
          <a:p>
            <a:pPr marL="342900" indent="-342900"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(617) 918-1084</a:t>
            </a:r>
          </a:p>
          <a:p>
            <a:pPr marL="342900" indent="-342900">
              <a:defRPr/>
            </a:pPr>
            <a:endParaRPr lang="en-US" sz="120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2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Bob Simpson, Region 2</a:t>
            </a:r>
          </a:p>
          <a:p>
            <a:pPr marL="342900" indent="-342900"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(212) 637-3335</a:t>
            </a:r>
          </a:p>
          <a:p>
            <a:pPr marL="342900" indent="-342900">
              <a:defRPr/>
            </a:pPr>
            <a:endParaRPr lang="en-US" sz="120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2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Virginia Thompson, Region 3</a:t>
            </a:r>
          </a:p>
          <a:p>
            <a:pPr marL="342900" indent="-342900"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(215) 814-5755</a:t>
            </a:r>
          </a:p>
          <a:p>
            <a:pPr marL="342900" indent="-342900">
              <a:defRPr/>
            </a:pPr>
            <a:endParaRPr lang="en-US" sz="120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2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Rock Taber, Region 4</a:t>
            </a:r>
          </a:p>
          <a:p>
            <a:pPr marL="342900" indent="-342900"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(404)	562-8011</a:t>
            </a:r>
          </a:p>
          <a:p>
            <a:pPr marL="342900" indent="-342900">
              <a:defRPr/>
            </a:pPr>
            <a:endParaRPr lang="en-US" sz="120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2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Glynis (Gigi) Zywicki, Region 5</a:t>
            </a:r>
          </a:p>
          <a:p>
            <a:pPr marL="342900" indent="-342900"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(312) 886-4571</a:t>
            </a:r>
          </a:p>
          <a:p>
            <a:pPr marL="342900" indent="-342900">
              <a:defRPr/>
            </a:pPr>
            <a:endParaRPr lang="en-US" sz="120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2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Zenny</a:t>
            </a:r>
            <a:r>
              <a:rPr lang="en-US" sz="12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 </a:t>
            </a:r>
            <a:r>
              <a:rPr lang="en-US" sz="12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Sadlon</a:t>
            </a:r>
            <a:r>
              <a:rPr lang="en-US" sz="12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, Region 5</a:t>
            </a:r>
          </a:p>
          <a:p>
            <a:pPr marL="342900" indent="-342900"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(312) 886-6682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248400"/>
            <a:ext cx="1371600" cy="476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21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304800" y="1828800"/>
            <a:ext cx="3505200" cy="3962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</a:rPr>
              <a:t>Headquarters</a:t>
            </a:r>
          </a:p>
          <a:p>
            <a:pPr marL="342900" indent="-342900">
              <a:defRPr/>
            </a:pPr>
            <a:endParaRPr lang="en-US" sz="1000" dirty="0">
              <a:solidFill>
                <a:srgbClr val="585858"/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2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Connie Dwyer, Director</a:t>
            </a:r>
          </a:p>
          <a:p>
            <a:pPr marL="342900" indent="-342900"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Information Exchange and Services Division</a:t>
            </a:r>
          </a:p>
          <a:p>
            <a:pPr marL="342900" indent="-342900"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(202) 566-1691</a:t>
            </a:r>
          </a:p>
          <a:p>
            <a:pPr marL="342900" indent="-342900">
              <a:defRPr/>
            </a:pPr>
            <a:endParaRPr lang="en-US" sz="120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2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Jonathan Jacobson, Chief</a:t>
            </a:r>
          </a:p>
          <a:p>
            <a:pPr marL="342900" indent="-342900"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Information Exchange </a:t>
            </a:r>
            <a:r>
              <a:rPr lang="en-US" sz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Partnership </a:t>
            </a: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Branch </a:t>
            </a:r>
          </a:p>
          <a:p>
            <a:pPr marL="342900" indent="-342900"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(202) 566-1984</a:t>
            </a:r>
          </a:p>
          <a:p>
            <a:pPr marL="342900" indent="-342900">
              <a:defRPr/>
            </a:pPr>
            <a:endParaRPr lang="en-US" sz="120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2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Exchange Network Coordinator </a:t>
            </a:r>
          </a:p>
          <a:p>
            <a:pPr marL="342900" indent="-342900"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Kurt </a:t>
            </a:r>
            <a:r>
              <a:rPr lang="en-US" sz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Rakouskas</a:t>
            </a: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 </a:t>
            </a:r>
          </a:p>
          <a:p>
            <a:pPr marL="342900" indent="-342900"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(301) </a:t>
            </a:r>
            <a:r>
              <a:rPr lang="en-US" sz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531-5186</a:t>
            </a:r>
          </a:p>
          <a:p>
            <a:pPr marL="342900" indent="-342900">
              <a:defRPr/>
            </a:pPr>
            <a:endParaRPr lang="en-US" sz="120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2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Salena</a:t>
            </a:r>
            <a:r>
              <a:rPr lang="en-US" sz="1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 Reynolds, </a:t>
            </a:r>
            <a:r>
              <a:rPr lang="en-US" sz="1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Grants Program Manager</a:t>
            </a:r>
            <a:endParaRPr lang="en-US" sz="1200" b="1" dirty="0" smtClean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Information Exchange Partnership Branch</a:t>
            </a:r>
          </a:p>
          <a:p>
            <a:pPr marL="342900" indent="-342900">
              <a:defRPr/>
            </a:pPr>
            <a:r>
              <a:rPr 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(202) </a:t>
            </a:r>
            <a:r>
              <a:rPr lang="en-US" sz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566-0466</a:t>
            </a:r>
            <a:endParaRPr lang="en-US" sz="120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endParaRPr lang="en-US" sz="1200" b="1" dirty="0" smtClean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endParaRPr lang="en-US" sz="120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endParaRPr lang="en-US" sz="100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endParaRPr lang="en-US" sz="100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endParaRPr lang="en-US" sz="100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endParaRPr lang="en-US" sz="100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57200" y="4343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1828800"/>
            <a:ext cx="2286000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05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Laurie Carter, Region 6</a:t>
            </a:r>
          </a:p>
          <a:p>
            <a:pPr marL="342900" indent="-342900">
              <a:defRPr/>
            </a:pPr>
            <a:r>
              <a:rPr lang="en-US" sz="105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(214) 665-6566</a:t>
            </a:r>
          </a:p>
          <a:p>
            <a:pPr marL="342900" indent="-342900">
              <a:defRPr/>
            </a:pPr>
            <a:endParaRPr lang="en-US" sz="105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05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Maryane</a:t>
            </a:r>
            <a:r>
              <a:rPr lang="en-US" sz="105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 </a:t>
            </a:r>
            <a:r>
              <a:rPr lang="en-US" sz="105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Tremaine</a:t>
            </a:r>
            <a:r>
              <a:rPr lang="en-US" sz="105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, Region 7</a:t>
            </a:r>
          </a:p>
          <a:p>
            <a:pPr marL="342900" indent="-342900">
              <a:defRPr/>
            </a:pPr>
            <a:r>
              <a:rPr lang="en-US" sz="105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(913) 551-7430</a:t>
            </a:r>
          </a:p>
          <a:p>
            <a:pPr marL="342900" indent="-342900">
              <a:defRPr/>
            </a:pPr>
            <a:endParaRPr lang="en-US" sz="105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05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Josie Lopez, Region 8</a:t>
            </a:r>
          </a:p>
          <a:p>
            <a:pPr marL="342900" indent="-342900">
              <a:defRPr/>
            </a:pPr>
            <a:r>
              <a:rPr lang="en-US" sz="105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(303) 312-7079</a:t>
            </a:r>
          </a:p>
          <a:p>
            <a:pPr marL="342900" indent="-342900">
              <a:defRPr/>
            </a:pPr>
            <a:endParaRPr lang="en-US" sz="105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05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Christine Vigil, Region 8</a:t>
            </a:r>
          </a:p>
          <a:p>
            <a:pPr marL="342900" indent="-342900">
              <a:defRPr/>
            </a:pPr>
            <a:r>
              <a:rPr lang="en-US" sz="105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(303) 312-6992</a:t>
            </a:r>
          </a:p>
          <a:p>
            <a:pPr marL="342900" indent="-342900">
              <a:defRPr/>
            </a:pPr>
            <a:endParaRPr lang="en-US" sz="105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05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Patricia </a:t>
            </a:r>
            <a:r>
              <a:rPr lang="en-US" sz="105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Eklund</a:t>
            </a:r>
            <a:r>
              <a:rPr lang="en-US" sz="105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, Region 9</a:t>
            </a:r>
          </a:p>
          <a:p>
            <a:pPr marL="342900" indent="-342900">
              <a:defRPr/>
            </a:pPr>
            <a:r>
              <a:rPr lang="en-US" sz="105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(415) 972-3738</a:t>
            </a:r>
          </a:p>
          <a:p>
            <a:pPr marL="342900" indent="-342900">
              <a:defRPr/>
            </a:pPr>
            <a:endParaRPr lang="en-US" sz="105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en-US" sz="105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David </a:t>
            </a:r>
            <a:r>
              <a:rPr lang="en-US" sz="105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Tetta</a:t>
            </a:r>
            <a:r>
              <a:rPr lang="en-US" sz="105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, Region 10</a:t>
            </a:r>
          </a:p>
          <a:p>
            <a:pPr marL="342900" indent="-342900">
              <a:defRPr/>
            </a:pPr>
            <a:r>
              <a:rPr lang="en-US" sz="105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(206) 553-1327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81000" y="6231855"/>
            <a:ext cx="1600118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May 30th, 2012</a:t>
            </a:r>
            <a:endParaRPr lang="en-US" sz="1600" kern="12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Business value of the Network </a:t>
            </a:r>
          </a:p>
          <a:p>
            <a:endParaRPr lang="en-US" sz="2000" dirty="0" smtClean="0"/>
          </a:p>
          <a:p>
            <a:r>
              <a:rPr lang="en-US" sz="2000" dirty="0" smtClean="0"/>
              <a:t>What is a node?</a:t>
            </a:r>
          </a:p>
          <a:p>
            <a:endParaRPr lang="en-US" sz="2000" dirty="0" smtClean="0"/>
          </a:p>
          <a:p>
            <a:r>
              <a:rPr lang="en-US" sz="2000" dirty="0" smtClean="0"/>
              <a:t>Who participates in the Exchange Network </a:t>
            </a:r>
          </a:p>
          <a:p>
            <a:endParaRPr lang="en-US" sz="2000" dirty="0" smtClean="0"/>
          </a:p>
          <a:p>
            <a:r>
              <a:rPr lang="en-US" sz="2000" dirty="0" smtClean="0"/>
              <a:t>Types of data exchanges</a:t>
            </a:r>
          </a:p>
          <a:p>
            <a:endParaRPr lang="en-US" sz="2000" dirty="0" smtClean="0"/>
          </a:p>
          <a:p>
            <a:r>
              <a:rPr lang="en-US" sz="2000" dirty="0" smtClean="0"/>
              <a:t>Examples of success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E9394F4-40B0-4FA6-A507-FBE01CB299F5}" type="slidenum">
              <a:rPr lang="en-US" sz="1400" kern="1200" smtClean="0">
                <a:solidFill>
                  <a:srgbClr val="000000"/>
                </a:solidFill>
                <a:latin typeface="Arial" charset="0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 kern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81000" y="6193640"/>
            <a:ext cx="160011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May 30th, 2012</a:t>
            </a:r>
            <a:endParaRPr lang="en-US" sz="1600" kern="12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8400"/>
            <a:ext cx="457200" cy="476250"/>
          </a:xfrm>
          <a:prstGeom prst="rect">
            <a:avLst/>
          </a:prstGeom>
        </p:spPr>
        <p:txBody>
          <a:bodyPr/>
          <a:lstStyle/>
          <a:p>
            <a:fld id="{80D6A965-54B4-4E04-942B-19573317E1F9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620000" cy="990600"/>
          </a:xfrm>
        </p:spPr>
        <p:txBody>
          <a:bodyPr/>
          <a:lstStyle/>
          <a:p>
            <a:r>
              <a:rPr lang="en-US" sz="3700" dirty="0"/>
              <a:t>Business Value of the Network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255821266"/>
              </p:ext>
            </p:extLst>
          </p:nvPr>
        </p:nvGraphicFramePr>
        <p:xfrm>
          <a:off x="762000" y="1752600"/>
          <a:ext cx="7696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81000" y="6269840"/>
            <a:ext cx="160011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May 30th, 2012</a:t>
            </a:r>
            <a:endParaRPr lang="en-US" sz="1600" kern="12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14400"/>
            <a:ext cx="6172200" cy="838200"/>
          </a:xfrm>
        </p:spPr>
        <p:txBody>
          <a:bodyPr/>
          <a:lstStyle/>
          <a:p>
            <a:r>
              <a:rPr lang="en-US" dirty="0" smtClean="0"/>
              <a:t>What is an EN node?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72795893"/>
              </p:ext>
            </p:extLst>
          </p:nvPr>
        </p:nvGraphicFramePr>
        <p:xfrm>
          <a:off x="685800" y="1752600"/>
          <a:ext cx="7772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01000" y="6229350"/>
            <a:ext cx="762000" cy="476250"/>
          </a:xfrm>
          <a:prstGeom prst="rect">
            <a:avLst/>
          </a:prstGeom>
        </p:spPr>
        <p:txBody>
          <a:bodyPr/>
          <a:lstStyle/>
          <a:p>
            <a:fld id="{80D6A965-54B4-4E04-942B-19573317E1F9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33800" y="3368040"/>
            <a:ext cx="457200" cy="365760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4572000" y="2971800"/>
            <a:ext cx="0" cy="609600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3352800" y="4343400"/>
            <a:ext cx="609600" cy="0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V="1">
            <a:off x="4038600" y="4800600"/>
            <a:ext cx="304800" cy="457200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4876800" y="4800600"/>
            <a:ext cx="381000" cy="548640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5181600" y="4267200"/>
            <a:ext cx="609600" cy="152400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flipV="1">
            <a:off x="4953000" y="3368040"/>
            <a:ext cx="533400" cy="365760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81000" y="6193640"/>
            <a:ext cx="1600118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May 30th, 2012</a:t>
            </a:r>
            <a:endParaRPr lang="en-US" sz="1600" kern="12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90600"/>
            <a:ext cx="6096000" cy="762000"/>
          </a:xfrm>
        </p:spPr>
        <p:txBody>
          <a:bodyPr/>
          <a:lstStyle/>
          <a:p>
            <a:r>
              <a:rPr lang="en-US" sz="2800" dirty="0"/>
              <a:t>Who Participates in the EN?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80D6A965-54B4-4E04-942B-19573317E1F9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609600" y="1676400"/>
          <a:ext cx="7696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8" name="Picture 4" descr="http://www.ncai.org/typo3temp/pics/7b638d2d57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4914900"/>
            <a:ext cx="695325" cy="952500"/>
          </a:xfrm>
          <a:prstGeom prst="rect">
            <a:avLst/>
          </a:prstGeom>
          <a:noFill/>
        </p:spPr>
      </p:pic>
      <p:pic>
        <p:nvPicPr>
          <p:cNvPr id="16386" name="Picture 2" descr="http://www.ecos.org/images/logo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2771775"/>
            <a:ext cx="1257300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N_NetworkDataExchangeTypes_graphic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" y="306388"/>
            <a:ext cx="7861300" cy="6399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797442" y="1766501"/>
            <a:ext cx="7127358" cy="1814899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32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44EF40D-4CD0-4CFE-9BDF-09FAF6495C13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914400"/>
            <a:ext cx="5486400" cy="762000"/>
          </a:xfrm>
        </p:spPr>
        <p:txBody>
          <a:bodyPr/>
          <a:lstStyle/>
          <a:p>
            <a:r>
              <a:rPr lang="en-US" dirty="0"/>
              <a:t>Examples of Success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6096000" cy="121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1200" u="sng" dirty="0">
              <a:solidFill>
                <a:srgbClr val="27B14E"/>
              </a:solidFill>
              <a:latin typeface="Calibri" pitchFamily="34" charset="0"/>
              <a:ea typeface="+mj-ea"/>
              <a:cs typeface="+mj-cs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 pitchFamily="34" charset="0"/>
              </a:rPr>
              <a:t>Near real time access to data (1 hour delay)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 pitchFamily="34" charset="0"/>
              </a:rPr>
              <a:t>Automated QA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 pitchFamily="34" charset="0"/>
              </a:rPr>
              <a:t>Services that can be reused by other </a:t>
            </a:r>
            <a:r>
              <a:rPr lang="en-US" sz="2000" dirty="0" smtClean="0">
                <a:latin typeface="Calibri" pitchFamily="34" charset="0"/>
              </a:rPr>
              <a:t>partners</a:t>
            </a:r>
          </a:p>
          <a:p>
            <a:pPr lvl="1">
              <a:lnSpc>
                <a:spcPct val="80000"/>
              </a:lnSpc>
              <a:buNone/>
            </a:pPr>
            <a:endParaRPr lang="en-US" sz="800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800" dirty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701225"/>
            <a:ext cx="4191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0"/>
                <a:gradFill flip="none">
                  <a:gsLst>
                    <a:gs pos="0">
                      <a:srgbClr val="434B8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34B8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34B8C">
                        <a:shade val="65000"/>
                        <a:satMod val="130000"/>
                      </a:srgbClr>
                    </a:gs>
                    <a:gs pos="92000">
                      <a:srgbClr val="434B8C">
                        <a:shade val="50000"/>
                        <a:satMod val="120000"/>
                      </a:srgbClr>
                    </a:gs>
                    <a:gs pos="100000">
                      <a:srgbClr val="434B8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stA="19000" endPos="50000" dist="5000" dir="5400000" sy="-100000" rotWithShape="0"/>
                </a:effectLst>
                <a:latin typeface="Calibri" pitchFamily="34" charset="0"/>
              </a:rPr>
              <a:t>MassAir</a:t>
            </a:r>
            <a:r>
              <a:rPr lang="en-US" sz="3200" b="1" dirty="0" smtClean="0">
                <a:ln w="0"/>
                <a:gradFill flip="none">
                  <a:gsLst>
                    <a:gs pos="0">
                      <a:srgbClr val="434B8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34B8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34B8C">
                        <a:shade val="65000"/>
                        <a:satMod val="130000"/>
                      </a:srgbClr>
                    </a:gs>
                    <a:gs pos="92000">
                      <a:srgbClr val="434B8C">
                        <a:shade val="50000"/>
                        <a:satMod val="120000"/>
                      </a:srgbClr>
                    </a:gs>
                    <a:gs pos="100000">
                      <a:srgbClr val="434B8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stA="19000" endPos="50000" dist="5000" dir="5400000" sy="-100000" rotWithShape="0"/>
                </a:effectLst>
                <a:latin typeface="Calibri" pitchFamily="34" charset="0"/>
              </a:rPr>
              <a:t> Online</a:t>
            </a:r>
            <a:endParaRPr lang="en-US" sz="32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stA="19000" endPos="50000" dist="5000" dir="5400000" sy="-100000" rotWithShape="0"/>
              </a:effectLst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6209" t="31647" r="34477" b="34694"/>
          <a:stretch>
            <a:fillRect/>
          </a:stretch>
        </p:blipFill>
        <p:spPr bwMode="auto">
          <a:xfrm>
            <a:off x="2719387" y="3889375"/>
            <a:ext cx="3452813" cy="228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81000" y="6231855"/>
            <a:ext cx="1600118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May 30th, 2012</a:t>
            </a:r>
            <a:endParaRPr lang="en-US" sz="1600" kern="12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92642" y="1690301"/>
            <a:ext cx="7203558" cy="1814899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44EF40D-4CD0-4CFE-9BDF-09FAF6495C13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838200"/>
            <a:ext cx="4114800" cy="762000"/>
          </a:xfrm>
        </p:spPr>
        <p:txBody>
          <a:bodyPr/>
          <a:lstStyle/>
          <a:p>
            <a:r>
              <a:rPr lang="en-US" dirty="0" smtClean="0"/>
              <a:t>Tribal Success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6096000" cy="1219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000" dirty="0">
                <a:latin typeface="Calibri" pitchFamily="34" charset="0"/>
              </a:rPr>
              <a:t>Regional water quality network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 pitchFamily="34" charset="0"/>
              </a:rPr>
              <a:t>Reporting water quality data from 20+ tribes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 pitchFamily="34" charset="0"/>
              </a:rPr>
              <a:t>Regional “supernode” model that can be reused by other tribal </a:t>
            </a:r>
            <a:r>
              <a:rPr lang="en-US" sz="2000" dirty="0" smtClean="0">
                <a:latin typeface="Calibri" pitchFamily="34" charset="0"/>
              </a:rPr>
              <a:t>consortia</a:t>
            </a:r>
          </a:p>
          <a:p>
            <a:pPr lvl="1">
              <a:lnSpc>
                <a:spcPct val="80000"/>
              </a:lnSpc>
              <a:buNone/>
            </a:pPr>
            <a:endParaRPr lang="en-US" sz="800" dirty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34180"/>
            <a:ext cx="7467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0"/>
                <a:gradFill flip="none">
                  <a:gsLst>
                    <a:gs pos="0">
                      <a:srgbClr val="434B8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34B8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34B8C">
                        <a:shade val="65000"/>
                        <a:satMod val="130000"/>
                      </a:srgbClr>
                    </a:gs>
                    <a:gs pos="92000">
                      <a:srgbClr val="434B8C">
                        <a:shade val="50000"/>
                        <a:satMod val="120000"/>
                      </a:srgbClr>
                    </a:gs>
                    <a:gs pos="100000">
                      <a:srgbClr val="434B8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stA="19000" endPos="50000" dist="5000" dir="5400000" sy="-100000" rotWithShape="0"/>
                </a:effectLst>
                <a:latin typeface="Calibri" pitchFamily="34" charset="0"/>
              </a:rPr>
              <a:t>Northwest Indian Fisheries Commission </a:t>
            </a:r>
          </a:p>
        </p:txBody>
      </p:sp>
      <p:pic>
        <p:nvPicPr>
          <p:cNvPr id="11" name="Picture 4" descr="Map of NWIFC Member Tri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581400"/>
            <a:ext cx="4229100" cy="3200400"/>
          </a:xfrm>
          <a:prstGeom prst="rect">
            <a:avLst/>
          </a:prstGeom>
          <a:noFill/>
        </p:spPr>
      </p:pic>
      <p:pic>
        <p:nvPicPr>
          <p:cNvPr id="12" name="Picture 5" descr="nwifc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355249"/>
            <a:ext cx="149743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81000" y="6308055"/>
            <a:ext cx="1600118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May 30th, 2012</a:t>
            </a:r>
            <a:endParaRPr lang="en-US" sz="1600" kern="12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0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1676400"/>
            <a:ext cx="7203558" cy="1814899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44EF40D-4CD0-4CFE-9BDF-09FAF6495C13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838200"/>
            <a:ext cx="4114800" cy="762000"/>
          </a:xfrm>
        </p:spPr>
        <p:txBody>
          <a:bodyPr/>
          <a:lstStyle/>
          <a:p>
            <a:r>
              <a:rPr lang="en-US" dirty="0" smtClean="0"/>
              <a:t>Tribal Success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6096000" cy="1219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Develop an integrated Environmental Data Storage System and Exchange Network node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Develop a real- time water quality monitoring network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Promote transparency by making data publically accessible </a:t>
            </a:r>
          </a:p>
          <a:p>
            <a:pPr>
              <a:lnSpc>
                <a:spcPct val="100000"/>
              </a:lnSpc>
              <a:defRPr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800" dirty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1800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34180"/>
            <a:ext cx="7467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0"/>
                <a:gradFill flip="none">
                  <a:gsLst>
                    <a:gs pos="0">
                      <a:srgbClr val="434B8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34B8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34B8C">
                        <a:shade val="65000"/>
                        <a:satMod val="130000"/>
                      </a:srgbClr>
                    </a:gs>
                    <a:gs pos="92000">
                      <a:srgbClr val="434B8C">
                        <a:shade val="50000"/>
                        <a:satMod val="120000"/>
                      </a:srgbClr>
                    </a:gs>
                    <a:gs pos="100000">
                      <a:srgbClr val="434B8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stA="19000" endPos="50000" dist="5000" dir="5400000" sy="-100000" rotWithShape="0"/>
                </a:effectLst>
                <a:latin typeface="Calibri" pitchFamily="34" charset="0"/>
              </a:rPr>
              <a:t>Yurok Tribe </a:t>
            </a:r>
            <a:endParaRPr lang="en-US" sz="2800" b="1" dirty="0">
              <a:ln w="0"/>
              <a:gradFill flip="none">
                <a:gsLst>
                  <a:gs pos="0">
                    <a:srgbClr val="434B8C">
                      <a:tint val="75000"/>
                      <a:shade val="75000"/>
                      <a:satMod val="170000"/>
                    </a:srgbClr>
                  </a:gs>
                  <a:gs pos="49000">
                    <a:srgbClr val="434B8C">
                      <a:tint val="88000"/>
                      <a:shade val="65000"/>
                      <a:satMod val="172000"/>
                    </a:srgbClr>
                  </a:gs>
                  <a:gs pos="50000">
                    <a:srgbClr val="434B8C">
                      <a:shade val="65000"/>
                      <a:satMod val="130000"/>
                    </a:srgbClr>
                  </a:gs>
                  <a:gs pos="92000">
                    <a:srgbClr val="434B8C">
                      <a:shade val="50000"/>
                      <a:satMod val="120000"/>
                    </a:srgbClr>
                  </a:gs>
                  <a:gs pos="100000">
                    <a:srgbClr val="434B8C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stA="19000" endPos="50000" dist="5000" dir="5400000" sy="-100000" rotWithShape="0"/>
              </a:effectLst>
              <a:latin typeface="Calibri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642359"/>
            <a:ext cx="2743200" cy="306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panui.tangatawhenua.com/rangikainga/images/2006/2/yuro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4650" y="2514600"/>
            <a:ext cx="1428750" cy="1476375"/>
          </a:xfrm>
          <a:prstGeom prst="ellipse">
            <a:avLst/>
          </a:prstGeom>
          <a:ln>
            <a:noFill/>
          </a:ln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81000" y="6231855"/>
            <a:ext cx="1600118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May 30th, 2012</a:t>
            </a:r>
            <a:endParaRPr lang="en-US" sz="1600" kern="12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0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548</Words>
  <Application>Microsoft Office PowerPoint</Application>
  <PresentationFormat>On-screen Show (4:3)</PresentationFormat>
  <Paragraphs>170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ＭＳ Ｐゴシック</vt:lpstr>
      <vt:lpstr>Blank Presentation</vt:lpstr>
      <vt:lpstr>Introduction to the Exchange Network</vt:lpstr>
      <vt:lpstr>Overview</vt:lpstr>
      <vt:lpstr>Business Value of the Network</vt:lpstr>
      <vt:lpstr>What is an EN node?</vt:lpstr>
      <vt:lpstr>Who Participates in the EN?</vt:lpstr>
      <vt:lpstr>Slide 6</vt:lpstr>
      <vt:lpstr>Examples of Success</vt:lpstr>
      <vt:lpstr>Tribal Success</vt:lpstr>
      <vt:lpstr>Tribal Success</vt:lpstr>
      <vt:lpstr>Examples of Success</vt:lpstr>
      <vt:lpstr>For more information on the EN </vt:lpstr>
      <vt:lpstr>Slide 12</vt:lpstr>
    </vt:vector>
  </TitlesOfParts>
  <Company>Office 2004 Test Drive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sreynolds</cp:lastModifiedBy>
  <cp:revision>30</cp:revision>
  <dcterms:created xsi:type="dcterms:W3CDTF">2011-02-09T16:00:48Z</dcterms:created>
  <dcterms:modified xsi:type="dcterms:W3CDTF">2012-05-21T16:07:12Z</dcterms:modified>
</cp:coreProperties>
</file>