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2C394-6EC0-48CC-8811-499CC05A05F7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7C2A2D-FA9C-4B57-8A35-0AB7F6C4F991}">
      <dgm:prSet phldrT="[Text]"/>
      <dgm:spPr/>
      <dgm:t>
        <a:bodyPr/>
        <a:lstStyle/>
        <a:p>
          <a:r>
            <a:rPr lang="en-US" dirty="0" smtClean="0"/>
            <a:t>Schedule</a:t>
          </a:r>
          <a:endParaRPr lang="en-US" dirty="0"/>
        </a:p>
      </dgm:t>
    </dgm:pt>
    <dgm:pt modelId="{ACB22E95-1BFB-434D-BDB8-DBD65CB6AEBE}" type="parTrans" cxnId="{1B855F82-9377-450A-8731-123AC689C05A}">
      <dgm:prSet/>
      <dgm:spPr/>
      <dgm:t>
        <a:bodyPr/>
        <a:lstStyle/>
        <a:p>
          <a:endParaRPr lang="en-US"/>
        </a:p>
      </dgm:t>
    </dgm:pt>
    <dgm:pt modelId="{B83AE57F-2285-4DAE-91D2-1E4C32637A35}" type="sibTrans" cxnId="{1B855F82-9377-450A-8731-123AC689C05A}">
      <dgm:prSet/>
      <dgm:spPr/>
      <dgm:t>
        <a:bodyPr/>
        <a:lstStyle/>
        <a:p>
          <a:endParaRPr lang="en-US"/>
        </a:p>
      </dgm:t>
    </dgm:pt>
    <dgm:pt modelId="{3A2EAB7F-BAEE-4394-A4E9-294D2C4F0EBA}">
      <dgm:prSet phldrT="[Text]"/>
      <dgm:spPr/>
      <dgm:t>
        <a:bodyPr/>
        <a:lstStyle/>
        <a:p>
          <a:r>
            <a:rPr lang="en-US" dirty="0" smtClean="0"/>
            <a:t>Checks for new xml files</a:t>
          </a:r>
          <a:endParaRPr lang="en-US" dirty="0"/>
        </a:p>
      </dgm:t>
    </dgm:pt>
    <dgm:pt modelId="{46695F9B-9D54-4F7D-9B2E-E9D4F03A36C5}" type="parTrans" cxnId="{E3D9A47C-FA99-484C-A8BA-40DC1933CAF3}">
      <dgm:prSet/>
      <dgm:spPr/>
      <dgm:t>
        <a:bodyPr/>
        <a:lstStyle/>
        <a:p>
          <a:endParaRPr lang="en-US"/>
        </a:p>
      </dgm:t>
    </dgm:pt>
    <dgm:pt modelId="{DF2970D3-A8C9-45AF-9836-C984BA11F667}" type="sibTrans" cxnId="{E3D9A47C-FA99-484C-A8BA-40DC1933CAF3}">
      <dgm:prSet/>
      <dgm:spPr/>
      <dgm:t>
        <a:bodyPr/>
        <a:lstStyle/>
        <a:p>
          <a:endParaRPr lang="en-US"/>
        </a:p>
      </dgm:t>
    </dgm:pt>
    <dgm:pt modelId="{7855259C-3CB8-4A07-A47E-45D04FE10A52}">
      <dgm:prSet phldrT="[Text]"/>
      <dgm:spPr/>
      <dgm:t>
        <a:bodyPr/>
        <a:lstStyle/>
        <a:p>
          <a:r>
            <a:rPr lang="en-US" dirty="0" smtClean="0"/>
            <a:t>Configurable Intervals</a:t>
          </a:r>
          <a:endParaRPr lang="en-US" dirty="0"/>
        </a:p>
      </dgm:t>
    </dgm:pt>
    <dgm:pt modelId="{AA9D45F9-F1C2-47DF-9B2A-E626C9D033D0}" type="parTrans" cxnId="{56FFF79E-0287-4F7F-AEA2-43521E2D0CCC}">
      <dgm:prSet/>
      <dgm:spPr/>
      <dgm:t>
        <a:bodyPr/>
        <a:lstStyle/>
        <a:p>
          <a:endParaRPr lang="en-US"/>
        </a:p>
      </dgm:t>
    </dgm:pt>
    <dgm:pt modelId="{FEC86107-8391-4CAB-B52B-136261B25294}" type="sibTrans" cxnId="{56FFF79E-0287-4F7F-AEA2-43521E2D0CCC}">
      <dgm:prSet/>
      <dgm:spPr/>
      <dgm:t>
        <a:bodyPr/>
        <a:lstStyle/>
        <a:p>
          <a:endParaRPr lang="en-US"/>
        </a:p>
      </dgm:t>
    </dgm:pt>
    <dgm:pt modelId="{74A72EA7-895B-4A0D-97C8-F2AE36D72055}">
      <dgm:prSet phldrT="[Text]"/>
      <dgm:spPr/>
      <dgm:t>
        <a:bodyPr/>
        <a:lstStyle/>
        <a:p>
          <a:r>
            <a:rPr lang="en-US" dirty="0" smtClean="0"/>
            <a:t>Submit</a:t>
          </a:r>
          <a:endParaRPr lang="en-US" dirty="0"/>
        </a:p>
      </dgm:t>
    </dgm:pt>
    <dgm:pt modelId="{289D2CF9-F391-4420-AF03-39C7B634F177}" type="parTrans" cxnId="{8812AC7B-E32F-4BB6-9045-FD72E40DFA95}">
      <dgm:prSet/>
      <dgm:spPr/>
      <dgm:t>
        <a:bodyPr/>
        <a:lstStyle/>
        <a:p>
          <a:endParaRPr lang="en-US"/>
        </a:p>
      </dgm:t>
    </dgm:pt>
    <dgm:pt modelId="{D61DFAFE-A6DB-4BAF-95FB-D173F9F0F159}" type="sibTrans" cxnId="{8812AC7B-E32F-4BB6-9045-FD72E40DFA95}">
      <dgm:prSet/>
      <dgm:spPr/>
      <dgm:t>
        <a:bodyPr/>
        <a:lstStyle/>
        <a:p>
          <a:endParaRPr lang="en-US"/>
        </a:p>
      </dgm:t>
    </dgm:pt>
    <dgm:pt modelId="{6BEF205A-56CA-47F9-8E8E-D9C594255C15}">
      <dgm:prSet phldrT="[Text]"/>
      <dgm:spPr/>
      <dgm:t>
        <a:bodyPr/>
        <a:lstStyle/>
        <a:p>
          <a:r>
            <a:rPr lang="en-US" dirty="0" smtClean="0"/>
            <a:t>Creates zip file</a:t>
          </a:r>
          <a:endParaRPr lang="en-US" dirty="0"/>
        </a:p>
      </dgm:t>
    </dgm:pt>
    <dgm:pt modelId="{34098D04-ADEA-43F0-A54C-D22D1B468244}" type="parTrans" cxnId="{4E7C7E62-EE9C-4878-B9E1-4D6245E9F93B}">
      <dgm:prSet/>
      <dgm:spPr/>
      <dgm:t>
        <a:bodyPr/>
        <a:lstStyle/>
        <a:p>
          <a:endParaRPr lang="en-US"/>
        </a:p>
      </dgm:t>
    </dgm:pt>
    <dgm:pt modelId="{2F0F3271-A85A-47FE-830F-39CD2AE46020}" type="sibTrans" cxnId="{4E7C7E62-EE9C-4878-B9E1-4D6245E9F93B}">
      <dgm:prSet/>
      <dgm:spPr/>
      <dgm:t>
        <a:bodyPr/>
        <a:lstStyle/>
        <a:p>
          <a:endParaRPr lang="en-US"/>
        </a:p>
      </dgm:t>
    </dgm:pt>
    <dgm:pt modelId="{960E570C-80E5-4C5B-B5DE-D4744EB12A2F}">
      <dgm:prSet phldrT="[Text]"/>
      <dgm:spPr/>
      <dgm:t>
        <a:bodyPr/>
        <a:lstStyle/>
        <a:p>
          <a:r>
            <a:rPr lang="en-US" dirty="0" smtClean="0"/>
            <a:t>Submits files to dataflow endpoints</a:t>
          </a:r>
          <a:endParaRPr lang="en-US" dirty="0"/>
        </a:p>
      </dgm:t>
    </dgm:pt>
    <dgm:pt modelId="{DC384B2E-02B2-45E5-AD88-C999482BD106}" type="parTrans" cxnId="{96273D8C-1503-4441-BA60-9C34A572DA27}">
      <dgm:prSet/>
      <dgm:spPr/>
      <dgm:t>
        <a:bodyPr/>
        <a:lstStyle/>
        <a:p>
          <a:endParaRPr lang="en-US"/>
        </a:p>
      </dgm:t>
    </dgm:pt>
    <dgm:pt modelId="{DBCC6A64-08CA-4E37-9BE3-875A3550A562}" type="sibTrans" cxnId="{96273D8C-1503-4441-BA60-9C34A572DA27}">
      <dgm:prSet/>
      <dgm:spPr/>
      <dgm:t>
        <a:bodyPr/>
        <a:lstStyle/>
        <a:p>
          <a:endParaRPr lang="en-US"/>
        </a:p>
      </dgm:t>
    </dgm:pt>
    <dgm:pt modelId="{4596D7A0-D581-4688-A842-C18120AE9521}">
      <dgm:prSet phldrT="[Text]"/>
      <dgm:spPr/>
      <dgm:t>
        <a:bodyPr/>
        <a:lstStyle/>
        <a:p>
          <a:r>
            <a:rPr lang="en-US" dirty="0" smtClean="0"/>
            <a:t>Status</a:t>
          </a:r>
          <a:endParaRPr lang="en-US" dirty="0"/>
        </a:p>
      </dgm:t>
    </dgm:pt>
    <dgm:pt modelId="{E217729D-9F61-4EF3-8E74-C90278C5F625}" type="parTrans" cxnId="{CE25519B-BA96-478D-BA73-8AB4215FC889}">
      <dgm:prSet/>
      <dgm:spPr/>
      <dgm:t>
        <a:bodyPr/>
        <a:lstStyle/>
        <a:p>
          <a:endParaRPr lang="en-US"/>
        </a:p>
      </dgm:t>
    </dgm:pt>
    <dgm:pt modelId="{786173EE-3C31-43F3-8CEE-873B0AAFCF69}" type="sibTrans" cxnId="{CE25519B-BA96-478D-BA73-8AB4215FC889}">
      <dgm:prSet/>
      <dgm:spPr/>
      <dgm:t>
        <a:bodyPr/>
        <a:lstStyle/>
        <a:p>
          <a:endParaRPr lang="en-US"/>
        </a:p>
      </dgm:t>
    </dgm:pt>
    <dgm:pt modelId="{65572B8E-E349-489D-BE0B-263DEBB97D72}">
      <dgm:prSet phldrT="[Text]"/>
      <dgm:spPr/>
      <dgm:t>
        <a:bodyPr/>
        <a:lstStyle/>
        <a:p>
          <a:r>
            <a:rPr lang="en-US" dirty="0" smtClean="0"/>
            <a:t>Checks status of submissions</a:t>
          </a:r>
          <a:endParaRPr lang="en-US" dirty="0"/>
        </a:p>
      </dgm:t>
    </dgm:pt>
    <dgm:pt modelId="{42EEA904-79BC-4045-A028-E9334E090344}" type="parTrans" cxnId="{71F53174-848A-4F4F-98A0-9F949FC59508}">
      <dgm:prSet/>
      <dgm:spPr/>
      <dgm:t>
        <a:bodyPr/>
        <a:lstStyle/>
        <a:p>
          <a:endParaRPr lang="en-US"/>
        </a:p>
      </dgm:t>
    </dgm:pt>
    <dgm:pt modelId="{39E30C86-F524-4141-AEDD-F7D5D83CED26}" type="sibTrans" cxnId="{71F53174-848A-4F4F-98A0-9F949FC59508}">
      <dgm:prSet/>
      <dgm:spPr/>
      <dgm:t>
        <a:bodyPr/>
        <a:lstStyle/>
        <a:p>
          <a:endParaRPr lang="en-US"/>
        </a:p>
      </dgm:t>
    </dgm:pt>
    <dgm:pt modelId="{99A8CB92-2BAA-4C43-BEEC-8E8E37A2BFD0}">
      <dgm:prSet phldrT="[Text]"/>
      <dgm:spPr/>
      <dgm:t>
        <a:bodyPr/>
        <a:lstStyle/>
        <a:p>
          <a:r>
            <a:rPr lang="en-US" dirty="0" smtClean="0"/>
            <a:t>Sends emails based on status outcome</a:t>
          </a:r>
        </a:p>
      </dgm:t>
    </dgm:pt>
    <dgm:pt modelId="{3DD1F696-3AD4-40BA-BE22-F981BCAB8187}" type="parTrans" cxnId="{E824DA83-23C7-4295-9BC7-AFBD8CB66F53}">
      <dgm:prSet/>
      <dgm:spPr/>
      <dgm:t>
        <a:bodyPr/>
        <a:lstStyle/>
        <a:p>
          <a:endParaRPr lang="en-US"/>
        </a:p>
      </dgm:t>
    </dgm:pt>
    <dgm:pt modelId="{E7D62E6E-55BA-4858-A4CA-8AA4E0458BE7}" type="sibTrans" cxnId="{E824DA83-23C7-4295-9BC7-AFBD8CB66F53}">
      <dgm:prSet/>
      <dgm:spPr/>
      <dgm:t>
        <a:bodyPr/>
        <a:lstStyle/>
        <a:p>
          <a:endParaRPr lang="en-US"/>
        </a:p>
      </dgm:t>
    </dgm:pt>
    <dgm:pt modelId="{7BBD6656-882A-4E13-99D1-5A50103073CA}" type="pres">
      <dgm:prSet presAssocID="{2BF2C394-6EC0-48CC-8811-499CC05A05F7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3E2C49CE-E03D-4BDE-9943-F689E7C39625}" type="pres">
      <dgm:prSet presAssocID="{4596D7A0-D581-4688-A842-C18120AE9521}" presName="ChildAccent3" presStyleCnt="0"/>
      <dgm:spPr/>
    </dgm:pt>
    <dgm:pt modelId="{72ADEABA-2700-42F1-9D35-EF4F78B713BA}" type="pres">
      <dgm:prSet presAssocID="{4596D7A0-D581-4688-A842-C18120AE9521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A2986B84-7E02-4C59-B861-FA3062200CF8}" type="pres">
      <dgm:prSet presAssocID="{4596D7A0-D581-4688-A842-C18120AE9521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2F0E6-9EC8-4A5E-A5B9-9187BDCA217B}" type="pres">
      <dgm:prSet presAssocID="{4596D7A0-D581-4688-A842-C18120AE9521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</dgm:pt>
    <dgm:pt modelId="{AA42727B-F4F2-449D-9B1C-4734EE55FDB9}" type="pres">
      <dgm:prSet presAssocID="{74A72EA7-895B-4A0D-97C8-F2AE36D72055}" presName="ChildAccent2" presStyleCnt="0"/>
      <dgm:spPr/>
    </dgm:pt>
    <dgm:pt modelId="{29E41C87-1008-4547-87CF-1E55804D68E8}" type="pres">
      <dgm:prSet presAssocID="{74A72EA7-895B-4A0D-97C8-F2AE36D72055}" presName="ChildAccent" presStyleLbl="alignImgPlace1" presStyleIdx="1" presStyleCnt="3"/>
      <dgm:spPr/>
    </dgm:pt>
    <dgm:pt modelId="{F5524941-56D1-454F-B9ED-7D687522EDEC}" type="pres">
      <dgm:prSet presAssocID="{74A72EA7-895B-4A0D-97C8-F2AE36D72055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120B153-D506-4388-9192-CD17BE6227F6}" type="pres">
      <dgm:prSet presAssocID="{74A72EA7-895B-4A0D-97C8-F2AE36D72055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</dgm:pt>
    <dgm:pt modelId="{4A54C35D-9109-4884-8AD1-D6C3384D87D8}" type="pres">
      <dgm:prSet presAssocID="{F47C2A2D-FA9C-4B57-8A35-0AB7F6C4F991}" presName="ChildAccent1" presStyleCnt="0"/>
      <dgm:spPr/>
    </dgm:pt>
    <dgm:pt modelId="{8E6F5E3A-72F7-483F-9D1D-0CA0FF792C2E}" type="pres">
      <dgm:prSet presAssocID="{F47C2A2D-FA9C-4B57-8A35-0AB7F6C4F991}" presName="ChildAccent" presStyleLbl="alignImgPlace1" presStyleIdx="2" presStyleCnt="3"/>
      <dgm:spPr/>
    </dgm:pt>
    <dgm:pt modelId="{8D0FE0A4-1223-43FC-853E-77ED2CEEC928}" type="pres">
      <dgm:prSet presAssocID="{F47C2A2D-FA9C-4B57-8A35-0AB7F6C4F991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76E657D-CA66-47EC-8E3A-A4D7E51697A0}" type="pres">
      <dgm:prSet presAssocID="{F47C2A2D-FA9C-4B57-8A35-0AB7F6C4F991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</dgm:pt>
  </dgm:ptLst>
  <dgm:cxnLst>
    <dgm:cxn modelId="{F8DB20CF-B180-41C8-974F-5EA0C9AAC65E}" type="presOf" srcId="{99A8CB92-2BAA-4C43-BEEC-8E8E37A2BFD0}" destId="{A2986B84-7E02-4C59-B861-FA3062200CF8}" srcOrd="1" destOrd="1" presId="urn:microsoft.com/office/officeart/2011/layout/InterconnectedBlockProcess"/>
    <dgm:cxn modelId="{71F53174-848A-4F4F-98A0-9F949FC59508}" srcId="{4596D7A0-D581-4688-A842-C18120AE9521}" destId="{65572B8E-E349-489D-BE0B-263DEBB97D72}" srcOrd="0" destOrd="0" parTransId="{42EEA904-79BC-4045-A028-E9334E090344}" sibTransId="{39E30C86-F524-4141-AEDD-F7D5D83CED26}"/>
    <dgm:cxn modelId="{9F6650FD-2B4B-4BFD-A600-3B9E08C87410}" type="presOf" srcId="{74A72EA7-895B-4A0D-97C8-F2AE36D72055}" destId="{C120B153-D506-4388-9192-CD17BE6227F6}" srcOrd="0" destOrd="0" presId="urn:microsoft.com/office/officeart/2011/layout/InterconnectedBlockProcess"/>
    <dgm:cxn modelId="{4E7C7E62-EE9C-4878-B9E1-4D6245E9F93B}" srcId="{74A72EA7-895B-4A0D-97C8-F2AE36D72055}" destId="{6BEF205A-56CA-47F9-8E8E-D9C594255C15}" srcOrd="0" destOrd="0" parTransId="{34098D04-ADEA-43F0-A54C-D22D1B468244}" sibTransId="{2F0F3271-A85A-47FE-830F-39CD2AE46020}"/>
    <dgm:cxn modelId="{D43F17FC-1DD1-411E-8B1B-941C19ADDAB3}" type="presOf" srcId="{65572B8E-E349-489D-BE0B-263DEBB97D72}" destId="{72ADEABA-2700-42F1-9D35-EF4F78B713BA}" srcOrd="0" destOrd="0" presId="urn:microsoft.com/office/officeart/2011/layout/InterconnectedBlockProcess"/>
    <dgm:cxn modelId="{1B855F82-9377-450A-8731-123AC689C05A}" srcId="{2BF2C394-6EC0-48CC-8811-499CC05A05F7}" destId="{F47C2A2D-FA9C-4B57-8A35-0AB7F6C4F991}" srcOrd="0" destOrd="0" parTransId="{ACB22E95-1BFB-434D-BDB8-DBD65CB6AEBE}" sibTransId="{B83AE57F-2285-4DAE-91D2-1E4C32637A35}"/>
    <dgm:cxn modelId="{CE25519B-BA96-478D-BA73-8AB4215FC889}" srcId="{2BF2C394-6EC0-48CC-8811-499CC05A05F7}" destId="{4596D7A0-D581-4688-A842-C18120AE9521}" srcOrd="2" destOrd="0" parTransId="{E217729D-9F61-4EF3-8E74-C90278C5F625}" sibTransId="{786173EE-3C31-43F3-8CEE-873B0AAFCF69}"/>
    <dgm:cxn modelId="{48D21826-63CF-4AB7-9D64-118629773883}" type="presOf" srcId="{960E570C-80E5-4C5B-B5DE-D4744EB12A2F}" destId="{F5524941-56D1-454F-B9ED-7D687522EDEC}" srcOrd="1" destOrd="1" presId="urn:microsoft.com/office/officeart/2011/layout/InterconnectedBlockProcess"/>
    <dgm:cxn modelId="{E6BC7BB5-9965-4B5B-99FE-4B734FF4686A}" type="presOf" srcId="{65572B8E-E349-489D-BE0B-263DEBB97D72}" destId="{A2986B84-7E02-4C59-B861-FA3062200CF8}" srcOrd="1" destOrd="0" presId="urn:microsoft.com/office/officeart/2011/layout/InterconnectedBlockProcess"/>
    <dgm:cxn modelId="{1D86FE51-B33D-4B64-93F4-7946846723FA}" type="presOf" srcId="{3A2EAB7F-BAEE-4394-A4E9-294D2C4F0EBA}" destId="{8E6F5E3A-72F7-483F-9D1D-0CA0FF792C2E}" srcOrd="0" destOrd="0" presId="urn:microsoft.com/office/officeart/2011/layout/InterconnectedBlockProcess"/>
    <dgm:cxn modelId="{E824DA83-23C7-4295-9BC7-AFBD8CB66F53}" srcId="{4596D7A0-D581-4688-A842-C18120AE9521}" destId="{99A8CB92-2BAA-4C43-BEEC-8E8E37A2BFD0}" srcOrd="1" destOrd="0" parTransId="{3DD1F696-3AD4-40BA-BE22-F981BCAB8187}" sibTransId="{E7D62E6E-55BA-4858-A4CA-8AA4E0458BE7}"/>
    <dgm:cxn modelId="{F33A2659-DDED-4A4E-A2DF-BB17CC47C184}" type="presOf" srcId="{7855259C-3CB8-4A07-A47E-45D04FE10A52}" destId="{8D0FE0A4-1223-43FC-853E-77ED2CEEC928}" srcOrd="1" destOrd="1" presId="urn:microsoft.com/office/officeart/2011/layout/InterconnectedBlockProcess"/>
    <dgm:cxn modelId="{0DD5E0CB-16F7-451D-A248-253F4F285CBF}" type="presOf" srcId="{4596D7A0-D581-4688-A842-C18120AE9521}" destId="{3202F0E6-9EC8-4A5E-A5B9-9187BDCA217B}" srcOrd="0" destOrd="0" presId="urn:microsoft.com/office/officeart/2011/layout/InterconnectedBlockProcess"/>
    <dgm:cxn modelId="{20AFA153-E604-4866-A8E9-5C8B4B897ADC}" type="presOf" srcId="{2BF2C394-6EC0-48CC-8811-499CC05A05F7}" destId="{7BBD6656-882A-4E13-99D1-5A50103073CA}" srcOrd="0" destOrd="0" presId="urn:microsoft.com/office/officeart/2011/layout/InterconnectedBlockProcess"/>
    <dgm:cxn modelId="{8B07CF65-AE5A-461D-BDCF-26D3ECA5AF3B}" type="presOf" srcId="{7855259C-3CB8-4A07-A47E-45D04FE10A52}" destId="{8E6F5E3A-72F7-483F-9D1D-0CA0FF792C2E}" srcOrd="0" destOrd="1" presId="urn:microsoft.com/office/officeart/2011/layout/InterconnectedBlockProcess"/>
    <dgm:cxn modelId="{D00D3A55-C837-4FCB-BCBC-F428B2878ABA}" type="presOf" srcId="{99A8CB92-2BAA-4C43-BEEC-8E8E37A2BFD0}" destId="{72ADEABA-2700-42F1-9D35-EF4F78B713BA}" srcOrd="0" destOrd="1" presId="urn:microsoft.com/office/officeart/2011/layout/InterconnectedBlockProcess"/>
    <dgm:cxn modelId="{77F332F3-4A87-40F0-AD88-4B2A68A0C894}" type="presOf" srcId="{F47C2A2D-FA9C-4B57-8A35-0AB7F6C4F991}" destId="{A76E657D-CA66-47EC-8E3A-A4D7E51697A0}" srcOrd="0" destOrd="0" presId="urn:microsoft.com/office/officeart/2011/layout/InterconnectedBlockProcess"/>
    <dgm:cxn modelId="{96273D8C-1503-4441-BA60-9C34A572DA27}" srcId="{74A72EA7-895B-4A0D-97C8-F2AE36D72055}" destId="{960E570C-80E5-4C5B-B5DE-D4744EB12A2F}" srcOrd="1" destOrd="0" parTransId="{DC384B2E-02B2-45E5-AD88-C999482BD106}" sibTransId="{DBCC6A64-08CA-4E37-9BE3-875A3550A562}"/>
    <dgm:cxn modelId="{1E99269E-3AD7-4885-ADD2-BDDBD621FD22}" type="presOf" srcId="{6BEF205A-56CA-47F9-8E8E-D9C594255C15}" destId="{29E41C87-1008-4547-87CF-1E55804D68E8}" srcOrd="0" destOrd="0" presId="urn:microsoft.com/office/officeart/2011/layout/InterconnectedBlockProcess"/>
    <dgm:cxn modelId="{358EE696-FBA0-4E04-902E-7F17C7B18EF7}" type="presOf" srcId="{3A2EAB7F-BAEE-4394-A4E9-294D2C4F0EBA}" destId="{8D0FE0A4-1223-43FC-853E-77ED2CEEC928}" srcOrd="1" destOrd="0" presId="urn:microsoft.com/office/officeart/2011/layout/InterconnectedBlockProcess"/>
    <dgm:cxn modelId="{E3D9A47C-FA99-484C-A8BA-40DC1933CAF3}" srcId="{F47C2A2D-FA9C-4B57-8A35-0AB7F6C4F991}" destId="{3A2EAB7F-BAEE-4394-A4E9-294D2C4F0EBA}" srcOrd="0" destOrd="0" parTransId="{46695F9B-9D54-4F7D-9B2E-E9D4F03A36C5}" sibTransId="{DF2970D3-A8C9-45AF-9836-C984BA11F667}"/>
    <dgm:cxn modelId="{56FFF79E-0287-4F7F-AEA2-43521E2D0CCC}" srcId="{F47C2A2D-FA9C-4B57-8A35-0AB7F6C4F991}" destId="{7855259C-3CB8-4A07-A47E-45D04FE10A52}" srcOrd="1" destOrd="0" parTransId="{AA9D45F9-F1C2-47DF-9B2A-E626C9D033D0}" sibTransId="{FEC86107-8391-4CAB-B52B-136261B25294}"/>
    <dgm:cxn modelId="{6E10937E-273D-42A4-A5F4-AC513BCA3FC7}" type="presOf" srcId="{960E570C-80E5-4C5B-B5DE-D4744EB12A2F}" destId="{29E41C87-1008-4547-87CF-1E55804D68E8}" srcOrd="0" destOrd="1" presId="urn:microsoft.com/office/officeart/2011/layout/InterconnectedBlockProcess"/>
    <dgm:cxn modelId="{47869F5B-91E9-4CE3-A152-31ED7C72187E}" type="presOf" srcId="{6BEF205A-56CA-47F9-8E8E-D9C594255C15}" destId="{F5524941-56D1-454F-B9ED-7D687522EDEC}" srcOrd="1" destOrd="0" presId="urn:microsoft.com/office/officeart/2011/layout/InterconnectedBlockProcess"/>
    <dgm:cxn modelId="{8812AC7B-E32F-4BB6-9045-FD72E40DFA95}" srcId="{2BF2C394-6EC0-48CC-8811-499CC05A05F7}" destId="{74A72EA7-895B-4A0D-97C8-F2AE36D72055}" srcOrd="1" destOrd="0" parTransId="{289D2CF9-F391-4420-AF03-39C7B634F177}" sibTransId="{D61DFAFE-A6DB-4BAF-95FB-D173F9F0F159}"/>
    <dgm:cxn modelId="{F6B34843-568C-4B91-8DE0-B2D28C3DBD12}" type="presParOf" srcId="{7BBD6656-882A-4E13-99D1-5A50103073CA}" destId="{3E2C49CE-E03D-4BDE-9943-F689E7C39625}" srcOrd="0" destOrd="0" presId="urn:microsoft.com/office/officeart/2011/layout/InterconnectedBlockProcess"/>
    <dgm:cxn modelId="{F7FBABE9-0379-4ECC-A2A8-59CF2CD9E7D8}" type="presParOf" srcId="{3E2C49CE-E03D-4BDE-9943-F689E7C39625}" destId="{72ADEABA-2700-42F1-9D35-EF4F78B713BA}" srcOrd="0" destOrd="0" presId="urn:microsoft.com/office/officeart/2011/layout/InterconnectedBlockProcess"/>
    <dgm:cxn modelId="{CCC3A23E-8F49-4FF4-B2DF-B2519A21E46F}" type="presParOf" srcId="{7BBD6656-882A-4E13-99D1-5A50103073CA}" destId="{A2986B84-7E02-4C59-B861-FA3062200CF8}" srcOrd="1" destOrd="0" presId="urn:microsoft.com/office/officeart/2011/layout/InterconnectedBlockProcess"/>
    <dgm:cxn modelId="{706CE8B2-979E-435D-B600-944872F28F25}" type="presParOf" srcId="{7BBD6656-882A-4E13-99D1-5A50103073CA}" destId="{3202F0E6-9EC8-4A5E-A5B9-9187BDCA217B}" srcOrd="2" destOrd="0" presId="urn:microsoft.com/office/officeart/2011/layout/InterconnectedBlockProcess"/>
    <dgm:cxn modelId="{73E03C89-A04C-4128-AB37-E0C3314D6658}" type="presParOf" srcId="{7BBD6656-882A-4E13-99D1-5A50103073CA}" destId="{AA42727B-F4F2-449D-9B1C-4734EE55FDB9}" srcOrd="3" destOrd="0" presId="urn:microsoft.com/office/officeart/2011/layout/InterconnectedBlockProcess"/>
    <dgm:cxn modelId="{23133615-87EC-47F7-9100-F17087DB42FF}" type="presParOf" srcId="{AA42727B-F4F2-449D-9B1C-4734EE55FDB9}" destId="{29E41C87-1008-4547-87CF-1E55804D68E8}" srcOrd="0" destOrd="0" presId="urn:microsoft.com/office/officeart/2011/layout/InterconnectedBlockProcess"/>
    <dgm:cxn modelId="{22B16480-310C-4CF3-B86B-8A997676EFAD}" type="presParOf" srcId="{7BBD6656-882A-4E13-99D1-5A50103073CA}" destId="{F5524941-56D1-454F-B9ED-7D687522EDEC}" srcOrd="4" destOrd="0" presId="urn:microsoft.com/office/officeart/2011/layout/InterconnectedBlockProcess"/>
    <dgm:cxn modelId="{BCDF5292-A8BB-4959-8942-6B8AEB320300}" type="presParOf" srcId="{7BBD6656-882A-4E13-99D1-5A50103073CA}" destId="{C120B153-D506-4388-9192-CD17BE6227F6}" srcOrd="5" destOrd="0" presId="urn:microsoft.com/office/officeart/2011/layout/InterconnectedBlockProcess"/>
    <dgm:cxn modelId="{380EEE41-93E9-47C9-82DF-12CB8AE50D3D}" type="presParOf" srcId="{7BBD6656-882A-4E13-99D1-5A50103073CA}" destId="{4A54C35D-9109-4884-8AD1-D6C3384D87D8}" srcOrd="6" destOrd="0" presId="urn:microsoft.com/office/officeart/2011/layout/InterconnectedBlockProcess"/>
    <dgm:cxn modelId="{18597E98-4463-4EF9-8828-10A42EC9FE1B}" type="presParOf" srcId="{4A54C35D-9109-4884-8AD1-D6C3384D87D8}" destId="{8E6F5E3A-72F7-483F-9D1D-0CA0FF792C2E}" srcOrd="0" destOrd="0" presId="urn:microsoft.com/office/officeart/2011/layout/InterconnectedBlockProcess"/>
    <dgm:cxn modelId="{F662CBC5-17C3-44F2-8164-459099433993}" type="presParOf" srcId="{7BBD6656-882A-4E13-99D1-5A50103073CA}" destId="{8D0FE0A4-1223-43FC-853E-77ED2CEEC928}" srcOrd="7" destOrd="0" presId="urn:microsoft.com/office/officeart/2011/layout/InterconnectedBlockProcess"/>
    <dgm:cxn modelId="{1C82EF88-AC32-4DC8-B0D1-290F2139A6D7}" type="presParOf" srcId="{7BBD6656-882A-4E13-99D1-5A50103073CA}" destId="{A76E657D-CA66-47EC-8E3A-A4D7E51697A0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DEABA-2700-42F1-9D35-EF4F78B713BA}">
      <dsp:nvSpPr>
        <dsp:cNvPr id="0" name=""/>
        <dsp:cNvSpPr/>
      </dsp:nvSpPr>
      <dsp:spPr>
        <a:xfrm>
          <a:off x="3657782" y="1006303"/>
          <a:ext cx="1828617" cy="4063653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Checks status of submissions</a:t>
          </a:r>
          <a:endParaRPr lang="en-US" sz="2000" kern="1200" dirty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Sends emails based on status outcome</a:t>
          </a:r>
        </a:p>
      </dsp:txBody>
      <dsp:txXfrm>
        <a:off x="3889857" y="1006303"/>
        <a:ext cx="1596542" cy="4063653"/>
      </dsp:txXfrm>
    </dsp:sp>
    <dsp:sp modelId="{3202F0E6-9EC8-4A5E-A5B9-9187BDCA217B}">
      <dsp:nvSpPr>
        <dsp:cNvPr id="0" name=""/>
        <dsp:cNvSpPr/>
      </dsp:nvSpPr>
      <dsp:spPr>
        <a:xfrm>
          <a:off x="3657782" y="140133"/>
          <a:ext cx="1828617" cy="867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Status</a:t>
          </a:r>
          <a:endParaRPr lang="en-US" sz="2800" kern="1200" dirty="0"/>
        </a:p>
      </dsp:txBody>
      <dsp:txXfrm>
        <a:off x="3657782" y="140133"/>
        <a:ext cx="1828617" cy="867648"/>
      </dsp:txXfrm>
    </dsp:sp>
    <dsp:sp modelId="{29E41C87-1008-4547-87CF-1E55804D68E8}">
      <dsp:nvSpPr>
        <dsp:cNvPr id="0" name=""/>
        <dsp:cNvSpPr/>
      </dsp:nvSpPr>
      <dsp:spPr>
        <a:xfrm>
          <a:off x="1828617" y="1006303"/>
          <a:ext cx="1828617" cy="3773779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Creates zip file</a:t>
          </a:r>
          <a:endParaRPr lang="en-US" sz="2000" kern="1200" dirty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Submits files to dataflow endpoints</a:t>
          </a:r>
          <a:endParaRPr lang="en-US" sz="2000" kern="1200" dirty="0"/>
        </a:p>
      </dsp:txBody>
      <dsp:txXfrm>
        <a:off x="2060691" y="1006303"/>
        <a:ext cx="1596542" cy="3773779"/>
      </dsp:txXfrm>
    </dsp:sp>
    <dsp:sp modelId="{C120B153-D506-4388-9192-CD17BE6227F6}">
      <dsp:nvSpPr>
        <dsp:cNvPr id="0" name=""/>
        <dsp:cNvSpPr/>
      </dsp:nvSpPr>
      <dsp:spPr>
        <a:xfrm>
          <a:off x="1828617" y="280633"/>
          <a:ext cx="1828617" cy="7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Submit</a:t>
          </a:r>
          <a:endParaRPr lang="en-US" sz="2800" kern="1200" dirty="0"/>
        </a:p>
      </dsp:txBody>
      <dsp:txXfrm>
        <a:off x="1828617" y="280633"/>
        <a:ext cx="1828617" cy="725669"/>
      </dsp:txXfrm>
    </dsp:sp>
    <dsp:sp modelId="{8E6F5E3A-72F7-483F-9D1D-0CA0FF792C2E}">
      <dsp:nvSpPr>
        <dsp:cNvPr id="0" name=""/>
        <dsp:cNvSpPr/>
      </dsp:nvSpPr>
      <dsp:spPr>
        <a:xfrm>
          <a:off x="0" y="1006303"/>
          <a:ext cx="1828617" cy="348341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Checks for new xml files</a:t>
          </a:r>
          <a:endParaRPr lang="en-US" sz="2000" kern="1200" dirty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Configurable Intervals</a:t>
          </a:r>
          <a:endParaRPr lang="en-US" sz="2000" kern="1200" dirty="0"/>
        </a:p>
      </dsp:txBody>
      <dsp:txXfrm>
        <a:off x="232074" y="1006303"/>
        <a:ext cx="1596542" cy="3483412"/>
      </dsp:txXfrm>
    </dsp:sp>
    <dsp:sp modelId="{A76E657D-CA66-47EC-8E3A-A4D7E51697A0}">
      <dsp:nvSpPr>
        <dsp:cNvPr id="0" name=""/>
        <dsp:cNvSpPr/>
      </dsp:nvSpPr>
      <dsp:spPr>
        <a:xfrm>
          <a:off x="0" y="425570"/>
          <a:ext cx="1828617" cy="580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Schedule</a:t>
          </a:r>
          <a:endParaRPr lang="en-US" sz="2800" kern="1200" dirty="0"/>
        </a:p>
      </dsp:txBody>
      <dsp:txXfrm>
        <a:off x="0" y="425570"/>
        <a:ext cx="1828617" cy="580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0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4/19/2012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4/19/2012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b="1" dirty="0" smtClean="0"/>
              <a:t>T</a:t>
            </a:r>
            <a:r>
              <a:rPr lang="en-US" b="1" dirty="0" smtClean="0"/>
              <a:t>a</a:t>
            </a:r>
            <a:r>
              <a:rPr b="1" dirty="0" smtClean="0"/>
              <a:t>sk Scheduling with the </a:t>
            </a:r>
            <a:br>
              <a:rPr b="1" dirty="0" smtClean="0"/>
            </a:br>
            <a:r>
              <a:rPr b="1" dirty="0" smtClean="0"/>
              <a:t>EN-Node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State of Delaware</a:t>
            </a:r>
            <a:br>
              <a:rPr lang="en-US" dirty="0" smtClean="0"/>
            </a:br>
            <a:r>
              <a:rPr lang="en-US" dirty="0" smtClean="0"/>
              <a:t>Department of Natural Resources and Environmental Control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98" y="609599"/>
            <a:ext cx="3161377" cy="533401"/>
          </a:xfrm>
          <a:prstGeom prst="rect">
            <a:avLst/>
          </a:prstGeom>
          <a:effectLst>
            <a:outerShdw blurRad="381000" dist="342900" dir="3600000" rotWithShape="0">
              <a:prstClr val="black">
                <a:alpha val="65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924"/>
            <a:ext cx="1929850" cy="1346076"/>
          </a:xfrm>
          <a:prstGeom prst="rect">
            <a:avLst/>
          </a:prstGeom>
          <a:effectLst>
            <a:outerShdw blurRad="457200" dist="533400" dir="7560000" sx="101000" sy="101000" algn="ctr" rotWithShape="0">
              <a:schemeClr val="bg1">
                <a:alpha val="69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5420482" cy="1047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5677693" cy="1286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90158"/>
            <a:ext cx="6724170" cy="522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of Delaware already had this functionality for Node 1.1</a:t>
            </a:r>
            <a:endParaRPr lang="en-US" dirty="0" smtClean="0"/>
          </a:p>
          <a:p>
            <a:r>
              <a:rPr lang="en-US" dirty="0" smtClean="0"/>
              <a:t>EN-Node met all of our needs for Node 2.0 with the exception of scheduling submissions</a:t>
            </a:r>
          </a:p>
          <a:p>
            <a:r>
              <a:rPr lang="en-US" dirty="0" smtClean="0"/>
              <a:t>Contracted with </a:t>
            </a:r>
            <a:r>
              <a:rPr lang="en-US" dirty="0" err="1" smtClean="0"/>
              <a:t>EnfoTech</a:t>
            </a:r>
            <a:r>
              <a:rPr lang="en-US" dirty="0" smtClean="0"/>
              <a:t> to create the Task Scheduling Module</a:t>
            </a:r>
            <a:endParaRPr lang="en-US" dirty="0"/>
          </a:p>
        </p:txBody>
      </p:sp>
      <p:pic>
        <p:nvPicPr>
          <p:cNvPr id="2051" name="Picture 3" descr="C:\Users\joseph.handley\Pictures\EPA_Presentation\butterf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34000"/>
            <a:ext cx="12001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pic>
        <p:nvPicPr>
          <p:cNvPr id="3074" name="Picture 2" descr="C:\Users\joseph.handley\Pictures\EPA_Presentation\ladybug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49900"/>
            <a:ext cx="13081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1447800"/>
            <a:ext cx="2209800" cy="878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 application to query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3117" y="2668759"/>
            <a:ext cx="2209800" cy="725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generates xml file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776068" y="3886200"/>
            <a:ext cx="1883898" cy="1295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EN-Node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43416569"/>
              </p:ext>
            </p:extLst>
          </p:nvPr>
        </p:nvGraphicFramePr>
        <p:xfrm>
          <a:off x="3276600" y="428710"/>
          <a:ext cx="5486400" cy="521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2" name="Straight Arrow Connector 11"/>
          <p:cNvCxnSpPr>
            <a:stCxn id="5" idx="2"/>
            <a:endCxn id="8" idx="0"/>
          </p:cNvCxnSpPr>
          <p:nvPr/>
        </p:nvCxnSpPr>
        <p:spPr>
          <a:xfrm>
            <a:off x="1714500" y="2325858"/>
            <a:ext cx="3517" cy="342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7" idx="1"/>
          </p:cNvCxnSpPr>
          <p:nvPr/>
        </p:nvCxnSpPr>
        <p:spPr>
          <a:xfrm>
            <a:off x="1718017" y="3394417"/>
            <a:ext cx="0" cy="491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7" idx="4"/>
            <a:endCxn id="10" idx="1"/>
          </p:cNvCxnSpPr>
          <p:nvPr/>
        </p:nvCxnSpPr>
        <p:spPr>
          <a:xfrm flipV="1">
            <a:off x="2659966" y="3033755"/>
            <a:ext cx="616634" cy="150014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428E-7 L -0.25 4.6242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Scheduler Module</a:t>
            </a:r>
            <a:endParaRPr lang="en-US" dirty="0"/>
          </a:p>
        </p:txBody>
      </p:sp>
      <p:pic>
        <p:nvPicPr>
          <p:cNvPr id="4102" name="Picture 6" descr="C:\Users\joseph.handley\Pictures\EPA_Presentation\horseshoecr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464629"/>
            <a:ext cx="2071981" cy="1236890"/>
          </a:xfrm>
          <a:prstGeom prst="rect">
            <a:avLst/>
          </a:prstGeom>
          <a:noFill/>
          <a:effectLst>
            <a:outerShdw blurRad="101600" dist="114300" dir="4920000" sx="110000" sy="110000" algn="t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1"/>
            <a:ext cx="6934200" cy="4030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4" t="88873"/>
          <a:stretch/>
        </p:blipFill>
        <p:spPr>
          <a:xfrm>
            <a:off x="3581399" y="4648200"/>
            <a:ext cx="5059405" cy="1037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80204E-6 L -0.05383 0.04302 L -0.08004 0.02267 L -0.10608 0.05135 L -0.13542 0.0266 L -0.15539 0.05135 L -0.1816 0.03284 L -0.20001 0.05528 L -0.23542 0.03284 L -0.2507 0.05343 L -0.28612 0.03701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Operation Manager</a:t>
            </a:r>
            <a:endParaRPr lang="en-US" dirty="0"/>
          </a:p>
        </p:txBody>
      </p:sp>
      <p:pic>
        <p:nvPicPr>
          <p:cNvPr id="5123" name="Picture 3" descr="C:\Users\joseph.handley\Pictures\EPA_Presentation\tow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1266409" cy="1331913"/>
          </a:xfrm>
          <a:prstGeom prst="rect">
            <a:avLst/>
          </a:prstGeom>
          <a:effectLst>
            <a:outerShdw blurRad="177800" dist="279400" dir="3120000" algn="t" rotWithShape="0">
              <a:prstClr val="black">
                <a:alpha val="58000"/>
              </a:prst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1132"/>
            <a:ext cx="7620000" cy="3755311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1905000" y="2255668"/>
            <a:ext cx="2133600" cy="762000"/>
          </a:xfrm>
          <a:prstGeom prst="borderCallout1">
            <a:avLst>
              <a:gd name="adj1" fmla="val 44381"/>
              <a:gd name="adj2" fmla="val -1449"/>
              <a:gd name="adj3" fmla="val 112500"/>
              <a:gd name="adj4" fmla="val -38333"/>
            </a:avLst>
          </a:prstGeom>
          <a:effectLst>
            <a:outerShdw blurRad="215900" dir="11700000" sx="108000" sy="108000" kx="-1200000" algn="b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new tasks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New Endpoints</a:t>
            </a:r>
            <a:endParaRPr lang="en-US" sz="1200" dirty="0"/>
          </a:p>
        </p:txBody>
      </p:sp>
      <p:sp>
        <p:nvSpPr>
          <p:cNvPr id="9" name="Line Callout 1 8"/>
          <p:cNvSpPr/>
          <p:nvPr/>
        </p:nvSpPr>
        <p:spPr>
          <a:xfrm>
            <a:off x="812307" y="4724400"/>
            <a:ext cx="2133600" cy="1063106"/>
          </a:xfrm>
          <a:prstGeom prst="borderCallout1">
            <a:avLst>
              <a:gd name="adj1" fmla="val -2127"/>
              <a:gd name="adj2" fmla="val 48255"/>
              <a:gd name="adj3" fmla="val -103230"/>
              <a:gd name="adj4" fmla="val 21220"/>
            </a:avLst>
          </a:prstGeom>
          <a:effectLst>
            <a:outerShdw blurRad="190500" dir="8040000" kx="-1200000" algn="b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 task details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Endpoint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Schedule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Emails</a:t>
            </a:r>
            <a:endParaRPr lang="en-US" sz="1200" dirty="0"/>
          </a:p>
        </p:txBody>
      </p:sp>
      <p:sp>
        <p:nvSpPr>
          <p:cNvPr id="10" name="Line Callout 1 9"/>
          <p:cNvSpPr/>
          <p:nvPr/>
        </p:nvSpPr>
        <p:spPr>
          <a:xfrm>
            <a:off x="3657600" y="4074842"/>
            <a:ext cx="2286000" cy="1063106"/>
          </a:xfrm>
          <a:prstGeom prst="borderCallout1">
            <a:avLst>
              <a:gd name="adj1" fmla="val 47977"/>
              <a:gd name="adj2" fmla="val -1454"/>
              <a:gd name="adj3" fmla="val -38095"/>
              <a:gd name="adj4" fmla="val -64911"/>
            </a:avLst>
          </a:prstGeom>
          <a:effectLst>
            <a:outerShdw blurRad="190500" dir="8040000" kx="-1200000" algn="b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Task Feedback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Submission Status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Process Reports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Original Files</a:t>
            </a:r>
            <a:endParaRPr lang="en-US" sz="1200" dirty="0"/>
          </a:p>
        </p:txBody>
      </p:sp>
      <p:sp>
        <p:nvSpPr>
          <p:cNvPr id="11" name="Line Callout 1 10"/>
          <p:cNvSpPr/>
          <p:nvPr/>
        </p:nvSpPr>
        <p:spPr>
          <a:xfrm>
            <a:off x="4953000" y="2486115"/>
            <a:ext cx="2286000" cy="1063106"/>
          </a:xfrm>
          <a:prstGeom prst="borderCallout1">
            <a:avLst>
              <a:gd name="adj1" fmla="val 49647"/>
              <a:gd name="adj2" fmla="val 488"/>
              <a:gd name="adj3" fmla="val 102197"/>
              <a:gd name="adj4" fmla="val -139474"/>
            </a:avLst>
          </a:prstGeom>
          <a:effectLst>
            <a:outerShdw blurRad="190500" dir="8040000" kx="-1200000" algn="b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Task Queue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Files waiting to be submitted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Submission Status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Original Files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Details (1 of 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2"/>
          <a:stretch/>
        </p:blipFill>
        <p:spPr>
          <a:xfrm>
            <a:off x="304800" y="1295400"/>
            <a:ext cx="8458200" cy="46964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9200" y="2743199"/>
            <a:ext cx="2819400" cy="88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Basic Info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Task name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Node Version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Task Status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029200" y="3733800"/>
            <a:ext cx="2819400" cy="88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Data Flow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Endpoint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NAAS Account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Data Flow Name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029200" y="5105400"/>
            <a:ext cx="2819400" cy="88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Task Schedule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Schedule Type (Daily, Weekly, Monthly, etc.)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Start and Optional End Date/Times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41585"/>
            <a:ext cx="8763000" cy="3774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Details (2 of 2)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1600200"/>
            <a:ext cx="2819400" cy="1301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Schedule Type Details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Changes Based on Schedule Type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Daily: Set interval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Weekly: Day(s) of week, week intervals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Monthly: Certain day of the month, 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895600" y="2251015"/>
            <a:ext cx="2819400" cy="94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Error Handling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Allow submission retries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Set Number of times to retry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Set retry intervals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943600" y="3117969"/>
            <a:ext cx="2819400" cy="768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Task Feedback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Set Status Messages to Task events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5943600" y="3991851"/>
            <a:ext cx="2819400" cy="96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Email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Multiple email addresses allowed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Can assign each email address to four different status events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Queue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382000" cy="491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43726" y="2738292"/>
            <a:ext cx="2819400" cy="768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View Task Queue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Search for specific tasks based on criteria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894773" y="4114800"/>
            <a:ext cx="2819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Task Queue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Shows list of tasks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Last updated date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Status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388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389074" cy="50241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Feedback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1200" y="2438400"/>
            <a:ext cx="2819400" cy="768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View Task Feedback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Search for specific tasks based on criteria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787501" y="3657600"/>
            <a:ext cx="2819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Task Feedback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Shows list of tasks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Task Status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Process Reports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Original File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Transaction ID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38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Day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B4DB3A-C1C4-465B-9355-C0B33B7AA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EarthDayPresentation</Template>
  <TotalTime>0</TotalTime>
  <Words>293</Words>
  <Application>Microsoft Office PowerPoint</Application>
  <PresentationFormat>On-screen Show (4:3)</PresentationFormat>
  <Paragraphs>86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EarthDayPresentation</vt:lpstr>
      <vt:lpstr>Task Scheduling with the  EN-Node</vt:lpstr>
      <vt:lpstr>Background</vt:lpstr>
      <vt:lpstr>Workflow</vt:lpstr>
      <vt:lpstr>Task Scheduler Module</vt:lpstr>
      <vt:lpstr>Submit Operation Manager</vt:lpstr>
      <vt:lpstr>Task Details (1 of 2)</vt:lpstr>
      <vt:lpstr>Task Details (2 of 2)</vt:lpstr>
      <vt:lpstr>Task Queue</vt:lpstr>
      <vt:lpstr>Task Feedback</vt:lpstr>
      <vt:lpstr>Process Report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2012-04-02T13:15:01Z</dcterms:created>
  <dcterms:modified xsi:type="dcterms:W3CDTF">2012-04-19T18:24:54Z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