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8"/>
  </p:notesMasterIdLst>
  <p:sldIdLst>
    <p:sldId id="256" r:id="rId2"/>
    <p:sldId id="279" r:id="rId3"/>
    <p:sldId id="269" r:id="rId4"/>
    <p:sldId id="257" r:id="rId5"/>
    <p:sldId id="278" r:id="rId6"/>
    <p:sldId id="282" r:id="rId7"/>
    <p:sldId id="275" r:id="rId8"/>
    <p:sldId id="274" r:id="rId9"/>
    <p:sldId id="281" r:id="rId10"/>
    <p:sldId id="276" r:id="rId11"/>
    <p:sldId id="280" r:id="rId12"/>
    <p:sldId id="261" r:id="rId13"/>
    <p:sldId id="271" r:id="rId14"/>
    <p:sldId id="262" r:id="rId15"/>
    <p:sldId id="268" r:id="rId16"/>
    <p:sldId id="27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BE21A-A4AA-4598-967E-4D3226D0D451}" type="datetimeFigureOut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A0D5-EDB5-4152-8EC1-6AE115E3E3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24FEB-8BC6-49DA-90CD-3B36BD50940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2E90E-CE7A-4545-BC8C-2271C72C369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C517-FA5B-4BA6-826A-356ADC2BFEA1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E64-2688-4109-9C21-075357667AC6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178E-7580-4BBF-B3A5-6FC80D0FB447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061-43E2-4AB9-B901-8845AC0605B1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9D3-650B-49EE-8AD2-258E9F87064F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2888-C41C-43C4-8B2F-954C034A120F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0D1F-FF49-4A34-8A8E-89F56C6F422D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B45B-18CD-4BC9-BFB3-B890A47940A8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3EEB-8ADF-4E4D-BC49-63C4B63D492E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CCB5-CD59-451A-8659-9B990496F172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24EF-A774-483F-A08E-94F3B4ADE62C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CA11C3-2B93-478F-A7EC-776B11A17C7F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14590-E918-4982-82B3-9636BBF7A1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erqualitydata.us/Station/search?characteristicName=Atraz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aterqualitydata.us/Station/search?characteristicName=Atrazin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851775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 and the Exchange Network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67200" y="4114800"/>
            <a:ext cx="785495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5/30/2012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7886700" y="5848350"/>
          <a:ext cx="1257300" cy="1009650"/>
        </p:xfrm>
        <a:graphic>
          <a:graphicData uri="http://schemas.openxmlformats.org/presentationml/2006/ole">
            <p:oleObj spid="_x0000_s16385" r:id="rId3" imgW="1257476" imgH="1009791" progId="">
              <p:embed/>
            </p:oleObj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5943600"/>
          <a:ext cx="1676400" cy="806450"/>
        </p:xfrm>
        <a:graphic>
          <a:graphicData uri="http://schemas.openxmlformats.org/presentationml/2006/ole">
            <p:oleObj spid="_x0000_s16386" name="Photo Editor Photo" r:id="rId4" imgW="11038095" imgH="556337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48006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REST Query Builder Prototype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70"/>
            <a:ext cx="9144000" cy="68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REST Service (proxy)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89120"/>
          </a:xfrm>
        </p:spPr>
        <p:txBody>
          <a:bodyPr/>
          <a:lstStyle/>
          <a:p>
            <a:r>
              <a:rPr lang="en-US" dirty="0" smtClean="0"/>
              <a:t>REST URLs for are translated into SOAP queries                                             and sent to the appropriate Node.</a:t>
            </a:r>
          </a:p>
          <a:p>
            <a:endParaRPr lang="en-US" dirty="0" smtClean="0"/>
          </a:p>
          <a:p>
            <a:r>
              <a:rPr lang="en-US" dirty="0" smtClean="0"/>
              <a:t>This is a shared EN service that is available in CDX on the .NET Node  </a:t>
            </a:r>
          </a:p>
          <a:p>
            <a:endParaRPr lang="en-US" dirty="0" smtClean="0"/>
          </a:p>
          <a:p>
            <a:r>
              <a:rPr lang="en-US" dirty="0" smtClean="0"/>
              <a:t>Maximizes reusability for data publishing by making query services on the Network available from REST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0" y="1828800"/>
            <a:ext cx="1981200" cy="350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 Node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1981200"/>
            <a:ext cx="1981200" cy="350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 Node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REST Service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24200" y="2133600"/>
            <a:ext cx="1371600" cy="350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144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REST </a:t>
            </a:r>
          </a:p>
          <a:p>
            <a:r>
              <a:rPr lang="en-US" sz="2800" dirty="0" smtClean="0"/>
              <a:t>Service</a:t>
            </a:r>
          </a:p>
          <a:p>
            <a:r>
              <a:rPr lang="en-US" sz="2800" dirty="0" smtClean="0"/>
              <a:t>Proxy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1600200" y="2209800"/>
            <a:ext cx="16002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</a:t>
            </a:r>
          </a:p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2133600"/>
            <a:ext cx="1981200" cy="350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 Node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95800" y="2209800"/>
            <a:ext cx="1905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SOAP</a:t>
            </a:r>
          </a:p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4495800" y="3886200"/>
            <a:ext cx="1905000" cy="13716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SOAP</a:t>
            </a:r>
          </a:p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1600200" y="4114800"/>
            <a:ext cx="1524000" cy="9144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</a:t>
            </a:r>
          </a:p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  <p:pic>
        <p:nvPicPr>
          <p:cNvPr id="1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1295400" cy="19812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81000" y="4459069"/>
            <a:ext cx="955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Browser</a:t>
            </a:r>
          </a:p>
          <a:p>
            <a:r>
              <a:rPr lang="en-US" dirty="0" smtClean="0"/>
              <a:t>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Architecture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81000" y="1905000"/>
          <a:ext cx="8382000" cy="4572000"/>
        </p:xfrm>
        <a:graphic>
          <a:graphicData uri="http://schemas.openxmlformats.org/presentationml/2006/ole">
            <p:oleObj spid="_x0000_s1025" r:id="rId3" imgW="5309553" imgH="2092140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SOAP and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REST complements and extends our Exchange Network  architecture</a:t>
            </a:r>
          </a:p>
          <a:p>
            <a:endParaRPr lang="en-US" dirty="0" smtClean="0"/>
          </a:p>
          <a:p>
            <a:r>
              <a:rPr lang="en-US" dirty="0" smtClean="0"/>
              <a:t>REST</a:t>
            </a:r>
          </a:p>
          <a:p>
            <a:pPr lvl="1"/>
            <a:r>
              <a:rPr lang="en-US" dirty="0" smtClean="0"/>
              <a:t>Adds </a:t>
            </a:r>
            <a:r>
              <a:rPr lang="en-US" dirty="0"/>
              <a:t>a new dimension to the </a:t>
            </a:r>
            <a:r>
              <a:rPr lang="en-US" dirty="0" smtClean="0"/>
              <a:t>Exchange Network</a:t>
            </a:r>
          </a:p>
          <a:p>
            <a:pPr lvl="1"/>
            <a:r>
              <a:rPr lang="en-US" dirty="0" smtClean="0"/>
              <a:t>Is an important </a:t>
            </a:r>
            <a:r>
              <a:rPr lang="en-US" dirty="0"/>
              <a:t>mechanisms for data publishing </a:t>
            </a:r>
            <a:endParaRPr lang="en-US" dirty="0" smtClean="0"/>
          </a:p>
          <a:p>
            <a:pPr lvl="1"/>
            <a:r>
              <a:rPr lang="en-US" dirty="0" smtClean="0"/>
              <a:t>Is best for user interfaces</a:t>
            </a:r>
          </a:p>
          <a:p>
            <a:endParaRPr lang="en-US" dirty="0" smtClean="0"/>
          </a:p>
          <a:p>
            <a:r>
              <a:rPr lang="en-US" dirty="0" smtClean="0"/>
              <a:t>SOAP</a:t>
            </a:r>
          </a:p>
          <a:p>
            <a:pPr lvl="1"/>
            <a:r>
              <a:rPr lang="en-US" dirty="0" smtClean="0"/>
              <a:t> Services </a:t>
            </a:r>
            <a:r>
              <a:rPr lang="en-US" dirty="0"/>
              <a:t>lay out </a:t>
            </a:r>
            <a:r>
              <a:rPr lang="en-US" dirty="0" smtClean="0"/>
              <a:t>a heavy </a:t>
            </a:r>
            <a:r>
              <a:rPr lang="en-US" dirty="0"/>
              <a:t>duty </a:t>
            </a:r>
            <a:r>
              <a:rPr lang="en-US" dirty="0" smtClean="0"/>
              <a:t>framework </a:t>
            </a:r>
            <a:r>
              <a:rPr lang="en-US" dirty="0"/>
              <a:t>for complex business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Can automate any data exchange including asynchronous ones</a:t>
            </a:r>
          </a:p>
          <a:p>
            <a:pPr lvl="1"/>
            <a:r>
              <a:rPr lang="en-US" dirty="0" smtClean="0"/>
              <a:t>Is best for programming  interfaces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Exchange Network should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Promote technologies both </a:t>
            </a:r>
            <a:r>
              <a:rPr lang="en-US" dirty="0"/>
              <a:t>in different application </a:t>
            </a:r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pushing </a:t>
            </a:r>
            <a:r>
              <a:rPr lang="en-US" dirty="0" smtClean="0"/>
              <a:t>either technology too far -  beyond  their limitations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Finalize the REST URL standard format</a:t>
            </a:r>
          </a:p>
          <a:p>
            <a:endParaRPr lang="en-US" dirty="0" smtClean="0"/>
          </a:p>
          <a:p>
            <a:r>
              <a:rPr lang="en-US" dirty="0" smtClean="0"/>
              <a:t>Create Best practices guidance for REST services </a:t>
            </a:r>
          </a:p>
          <a:p>
            <a:endParaRPr lang="en-US" dirty="0" smtClean="0"/>
          </a:p>
          <a:p>
            <a:r>
              <a:rPr lang="en-US" dirty="0" smtClean="0"/>
              <a:t>Simplify REST registration by adding a public site for registering REST Services  </a:t>
            </a:r>
          </a:p>
          <a:p>
            <a:endParaRPr lang="en-US" dirty="0" smtClean="0"/>
          </a:p>
          <a:p>
            <a:r>
              <a:rPr lang="en-US" dirty="0" smtClean="0"/>
              <a:t>Recommend support for all easily returned formats</a:t>
            </a:r>
          </a:p>
          <a:p>
            <a:endParaRPr lang="en-US" dirty="0" smtClean="0"/>
          </a:p>
          <a:p>
            <a:r>
              <a:rPr lang="en-US" dirty="0" smtClean="0"/>
              <a:t>Recommend Format/File type Parameter  e.g. </a:t>
            </a:r>
            <a:r>
              <a:rPr lang="en-US" dirty="0" err="1" smtClean="0"/>
              <a:t>mimetype</a:t>
            </a:r>
            <a:r>
              <a:rPr lang="en-US" dirty="0" smtClean="0"/>
              <a:t>=JSON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49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REST stands for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en-US" sz="2800" dirty="0" smtClean="0"/>
              <a:t>presentational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dirty="0" smtClean="0"/>
              <a:t>tate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dirty="0" smtClean="0"/>
              <a:t>ransfer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1"/>
            <a:ext cx="8686800" cy="4495799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dirty="0" smtClean="0"/>
              <a:t>REST stands for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en-US" sz="3000" dirty="0" smtClean="0"/>
              <a:t>presentational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000" dirty="0" smtClean="0"/>
              <a:t>tate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000" dirty="0" smtClean="0"/>
              <a:t>ransfer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It should have been called: </a:t>
            </a:r>
            <a:r>
              <a:rPr lang="en-US" sz="3300" dirty="0" smtClean="0">
                <a:solidFill>
                  <a:srgbClr val="FF0000"/>
                </a:solidFill>
              </a:rPr>
              <a:t>DUDE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/>
              <a:t>             Dynamic URL Data Extraction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Dude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enters a </a:t>
            </a:r>
            <a:r>
              <a:rPr lang="en-US" i="1" dirty="0" smtClean="0">
                <a:solidFill>
                  <a:srgbClr val="FF0000"/>
                </a:solidFill>
              </a:rPr>
              <a:t>URL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with some parameters then </a:t>
            </a:r>
            <a:r>
              <a:rPr lang="en-US" i="1" dirty="0" smtClean="0">
                <a:solidFill>
                  <a:srgbClr val="FF0000"/>
                </a:solidFill>
              </a:rPr>
              <a:t>data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extracted dynamically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1">
              <a:buNone/>
            </a:pPr>
            <a:r>
              <a:rPr lang="en-US" dirty="0" smtClean="0"/>
              <a:t> 				or</a:t>
            </a:r>
          </a:p>
          <a:p>
            <a:pPr lvl="1">
              <a:buNone/>
            </a:pPr>
            <a:r>
              <a:rPr lang="en-US" i="1" dirty="0" smtClean="0">
                <a:hlinkClick r:id="rId2"/>
              </a:rPr>
              <a:t>http://www.waterqualitydata.us/Station/search?characteristicName=Atrazine</a:t>
            </a:r>
            <a:r>
              <a:rPr lang="en-US" i="1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(web site)                    (service Name)           (Parameter)    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In other words, </a:t>
            </a:r>
            <a:r>
              <a:rPr lang="en-US" b="1" i="1" u="sng" dirty="0" smtClean="0"/>
              <a:t>the way the web works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89916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371600"/>
            <a:ext cx="8915400" cy="1676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support for basic web publishing</a:t>
            </a:r>
          </a:p>
          <a:p>
            <a:r>
              <a:rPr lang="en-US" dirty="0" smtClean="0"/>
              <a:t>Can support public queries with small payloads</a:t>
            </a:r>
          </a:p>
          <a:p>
            <a:r>
              <a:rPr lang="en-US" dirty="0" smtClean="0"/>
              <a:t>User-friendly , requires little training</a:t>
            </a:r>
          </a:p>
          <a:p>
            <a:r>
              <a:rPr lang="en-US" dirty="0" smtClean="0"/>
              <a:t>Discoverable via web search engines</a:t>
            </a:r>
          </a:p>
          <a:p>
            <a:r>
              <a:rPr lang="en-US" dirty="0" smtClean="0"/>
              <a:t>Supports smaller devices where computing power and resources are limited.</a:t>
            </a:r>
          </a:p>
          <a:p>
            <a:pPr lvl="1"/>
            <a:r>
              <a:rPr lang="en-US" dirty="0" smtClean="0"/>
              <a:t>smart </a:t>
            </a:r>
            <a:r>
              <a:rPr lang="en-US" dirty="0"/>
              <a:t>phones, </a:t>
            </a:r>
            <a:endParaRPr lang="en-US" dirty="0" smtClean="0"/>
          </a:p>
          <a:p>
            <a:pPr lvl="1"/>
            <a:r>
              <a:rPr lang="en-US" dirty="0" smtClean="0"/>
              <a:t>net books</a:t>
            </a:r>
          </a:p>
          <a:p>
            <a:pPr lvl="1"/>
            <a:r>
              <a:rPr lang="en-US" dirty="0" smtClean="0"/>
              <a:t>tablets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REST help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r>
              <a:rPr lang="en-US" dirty="0" smtClean="0"/>
              <a:t>REST offers an intuitive way of publishing and consuming information</a:t>
            </a:r>
          </a:p>
          <a:p>
            <a:endParaRPr lang="en-US" dirty="0" smtClean="0"/>
          </a:p>
          <a:p>
            <a:r>
              <a:rPr lang="en-US" dirty="0" smtClean="0"/>
              <a:t>REST can help to improve access to environmental information </a:t>
            </a:r>
          </a:p>
          <a:p>
            <a:endParaRPr lang="en-US" dirty="0" smtClean="0"/>
          </a:p>
          <a:p>
            <a:r>
              <a:rPr lang="en-US" dirty="0" smtClean="0"/>
              <a:t>If we build REST services based on standards:</a:t>
            </a:r>
          </a:p>
          <a:p>
            <a:pPr lvl="1"/>
            <a:r>
              <a:rPr lang="en-US" dirty="0" smtClean="0"/>
              <a:t>It will make consuming REST services fun and easy</a:t>
            </a:r>
          </a:p>
          <a:p>
            <a:pPr lvl="1"/>
            <a:r>
              <a:rPr lang="en-US" dirty="0" smtClean="0"/>
              <a:t>Powerful tools can be used to access REST services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Guidance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Follow REST Standards</a:t>
            </a:r>
          </a:p>
          <a:p>
            <a:r>
              <a:rPr lang="en-US" dirty="0" smtClean="0"/>
              <a:t>Design REST services for users and tools </a:t>
            </a:r>
          </a:p>
          <a:p>
            <a:r>
              <a:rPr lang="en-US" dirty="0" smtClean="0"/>
              <a:t>Catalog REST services for discovery and tool integration</a:t>
            </a:r>
          </a:p>
          <a:p>
            <a:r>
              <a:rPr lang="en-US" dirty="0" smtClean="0"/>
              <a:t>Support multiple file types for output if possible (e.g. JSON for web applications)</a:t>
            </a:r>
          </a:p>
          <a:p>
            <a:r>
              <a:rPr lang="en-US" dirty="0" smtClean="0"/>
              <a:t>Develop REST services for meta data automation (value lists  etc) for tool automation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/>
            <a:r>
              <a:rPr lang="en-US" dirty="0" smtClean="0"/>
              <a:t>New EN REST Support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273050" indent="-273050" eaLnBrk="1" hangingPunct="1"/>
            <a:r>
              <a:rPr lang="en-US" dirty="0" smtClean="0"/>
              <a:t>REST Support added to the Discovery Services</a:t>
            </a:r>
          </a:p>
          <a:p>
            <a:pPr marL="273050" indent="-273050" eaLnBrk="1" hangingPunct="1"/>
            <a:endParaRPr lang="en-US" dirty="0" smtClean="0"/>
          </a:p>
          <a:p>
            <a:pPr marL="273050" indent="-273050" eaLnBrk="1" hangingPunct="1"/>
            <a:r>
              <a:rPr lang="en-US" dirty="0" smtClean="0"/>
              <a:t>REST Service Center Prototype</a:t>
            </a:r>
          </a:p>
          <a:p>
            <a:pPr marL="273050" indent="-273050" eaLnBrk="1" hangingPunct="1"/>
            <a:endParaRPr lang="en-US" dirty="0" smtClean="0"/>
          </a:p>
          <a:p>
            <a:pPr marL="273050" indent="-273050" eaLnBrk="1" hangingPunct="1"/>
            <a:r>
              <a:rPr lang="en-US" dirty="0" smtClean="0"/>
              <a:t>REST Service (proxy) </a:t>
            </a:r>
          </a:p>
          <a:p>
            <a:pPr marL="638810" lvl="1" indent="-273050"/>
            <a:r>
              <a:rPr lang="en-US" dirty="0" smtClean="0"/>
              <a:t>Support added for services on all EN Nodes</a:t>
            </a:r>
          </a:p>
          <a:p>
            <a:pPr marL="638810" lvl="1" indent="-273050"/>
            <a:r>
              <a:rPr lang="en-US" dirty="0" smtClean="0"/>
              <a:t>Reengineered to support the latest REST specification</a:t>
            </a:r>
          </a:p>
          <a:p>
            <a:pPr marL="273050" indent="-273050" eaLnBrk="1" hangingPunct="1"/>
            <a:endParaRPr lang="en-US" dirty="0" smtClean="0"/>
          </a:p>
          <a:p>
            <a:pPr marL="273050" indent="-273050" eaLnBrk="1" hangingPunct="1"/>
            <a:r>
              <a:rPr lang="en-US" dirty="0" smtClean="0"/>
              <a:t>REST Service Standard Drafted</a:t>
            </a:r>
          </a:p>
          <a:p>
            <a:pPr marL="273050" indent="-273050" eaLnBrk="1" hangingPunct="1"/>
            <a:endParaRPr lang="en-US" dirty="0" smtClean="0"/>
          </a:p>
          <a:p>
            <a:pPr marL="273050" indent="-273050" eaLnBrk="1" hangingPunct="1"/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4A29DE-F6EC-4DA0-9F9F-6BB59E93FD4E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 REST Discovery Mapping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305800" cy="3962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SzPct val="75000"/>
              <a:buFont typeface="Wingdings" pitchFamily="2" charset="2"/>
              <a:buChar char="§"/>
            </a:pPr>
            <a:r>
              <a:rPr lang="en-US" sz="3000" dirty="0" smtClean="0"/>
              <a:t>A REST Server is mapped to the “Node” in the data model. 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800" dirty="0" smtClean="0"/>
              <a:t>It must have a domain name in the URL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600" dirty="0" smtClean="0">
                <a:hlinkClick r:id="rId3"/>
              </a:rPr>
              <a:t>http://</a:t>
            </a:r>
            <a:r>
              <a:rPr lang="en-US" sz="2600" i="1" dirty="0" smtClean="0">
                <a:hlinkClick r:id="rId4"/>
              </a:rPr>
              <a:t>www.waterqualitydata.us</a:t>
            </a:r>
            <a:endParaRPr lang="en-US" sz="2600" dirty="0" smtClean="0"/>
          </a:p>
          <a:p>
            <a:pPr eaLnBrk="1" hangingPunct="1">
              <a:buSzPct val="75000"/>
              <a:buFont typeface="Wingdings" pitchFamily="2" charset="2"/>
              <a:buChar char="§"/>
            </a:pPr>
            <a:endParaRPr lang="en-US" sz="3000" dirty="0" smtClean="0"/>
          </a:p>
          <a:p>
            <a:pPr eaLnBrk="1" hangingPunct="1">
              <a:buSzPct val="75000"/>
              <a:buFont typeface="Wingdings" pitchFamily="2" charset="2"/>
              <a:buChar char="§"/>
            </a:pPr>
            <a:r>
              <a:rPr lang="en-US" sz="3000" dirty="0" smtClean="0"/>
              <a:t> The dataflow value for REST services is REST-WS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800" dirty="0" smtClean="0"/>
              <a:t> Differentiates them from SOAP services</a:t>
            </a:r>
          </a:p>
          <a:p>
            <a:pPr eaLnBrk="1" hangingPunct="1">
              <a:buSzPct val="75000"/>
              <a:buFont typeface="Wingdings" pitchFamily="2" charset="2"/>
              <a:buChar char="§"/>
            </a:pPr>
            <a:endParaRPr lang="en-US" sz="3000" dirty="0" smtClean="0"/>
          </a:p>
          <a:p>
            <a:pPr eaLnBrk="1" hangingPunct="1">
              <a:buSzPct val="75000"/>
              <a:buFont typeface="Wingdings" pitchFamily="2" charset="2"/>
              <a:buChar char="§"/>
            </a:pPr>
            <a:r>
              <a:rPr lang="en-US" sz="3000" dirty="0" smtClean="0"/>
              <a:t>The  REST Service maps to the Node Service. 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800" dirty="0" smtClean="0"/>
              <a:t>It also has a URL: /myservice?param1=value1</a:t>
            </a:r>
          </a:p>
          <a:p>
            <a:pPr eaLnBrk="1" hangingPunct="1">
              <a:buSzPct val="75000"/>
              <a:buFont typeface="Wingdings" pitchFamily="2" charset="2"/>
              <a:buChar char="§"/>
            </a:pPr>
            <a:endParaRPr lang="en-US" sz="3000" dirty="0" smtClean="0"/>
          </a:p>
          <a:p>
            <a:pPr eaLnBrk="1" hangingPunct="1">
              <a:buSzPct val="75000"/>
              <a:buFont typeface="Wingdings" pitchFamily="2" charset="2"/>
              <a:buChar char="§"/>
            </a:pPr>
            <a:r>
              <a:rPr lang="en-US" sz="3000" dirty="0" smtClean="0"/>
              <a:t>Parameters  map to Node parameters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Center Demo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Quality Portal</a:t>
            </a:r>
          </a:p>
          <a:p>
            <a:pPr lvl="1"/>
            <a:r>
              <a:rPr lang="en-US" dirty="0" smtClean="0"/>
              <a:t>Search Station (REST Service)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Facility Registry System (.NETNode)</a:t>
            </a:r>
          </a:p>
          <a:p>
            <a:pPr lvl="1"/>
            <a:r>
              <a:rPr lang="en-US" dirty="0" smtClean="0"/>
              <a:t>FacID_V3.0 </a:t>
            </a:r>
          </a:p>
          <a:p>
            <a:pPr lvl="2"/>
            <a:r>
              <a:rPr lang="en-US" dirty="0" smtClean="0"/>
              <a:t>Get Facility List (SOAP Service)  via REST Service proxy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4590-E918-4982-82B3-9636BBF7A1C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1880</TotalTime>
  <Words>549</Words>
  <Application>Microsoft Office PowerPoint</Application>
  <PresentationFormat>On-screen Show (4:3)</PresentationFormat>
  <Paragraphs>142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Flow</vt:lpstr>
      <vt:lpstr>Photo Editor Photo</vt:lpstr>
      <vt:lpstr>Microsoft Visio Drawing</vt:lpstr>
      <vt:lpstr>REST and the Exchange Network </vt:lpstr>
      <vt:lpstr>REST</vt:lpstr>
      <vt:lpstr>REST</vt:lpstr>
      <vt:lpstr>REST Strengths</vt:lpstr>
      <vt:lpstr>How can REST help us?</vt:lpstr>
      <vt:lpstr>REST Guidance </vt:lpstr>
      <vt:lpstr>New EN REST Support</vt:lpstr>
      <vt:lpstr>  REST Discovery Mapping</vt:lpstr>
      <vt:lpstr>REST Service Center Demo</vt:lpstr>
      <vt:lpstr>Slide 10</vt:lpstr>
      <vt:lpstr>Slide 11</vt:lpstr>
      <vt:lpstr>EN REST Service (proxy)</vt:lpstr>
      <vt:lpstr>EN REST Service  </vt:lpstr>
      <vt:lpstr>REST Service Architecture</vt:lpstr>
      <vt:lpstr>SOAP and REST</vt:lpstr>
      <vt:lpstr>Next Steps 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 and SOAP</dc:title>
  <dc:creator>newuser</dc:creator>
  <cp:lastModifiedBy>newuser</cp:lastModifiedBy>
  <cp:revision>89</cp:revision>
  <dcterms:created xsi:type="dcterms:W3CDTF">2012-01-26T13:50:07Z</dcterms:created>
  <dcterms:modified xsi:type="dcterms:W3CDTF">2012-05-24T20:20:05Z</dcterms:modified>
</cp:coreProperties>
</file>