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Default Extension="gif" ContentType="image/gif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64" r:id="rId2"/>
    <p:sldId id="265" r:id="rId3"/>
    <p:sldId id="308" r:id="rId4"/>
    <p:sldId id="276" r:id="rId5"/>
    <p:sldId id="281" r:id="rId6"/>
    <p:sldId id="299" r:id="rId7"/>
    <p:sldId id="300" r:id="rId8"/>
    <p:sldId id="280" r:id="rId9"/>
    <p:sldId id="295" r:id="rId10"/>
    <p:sldId id="310" r:id="rId11"/>
    <p:sldId id="311" r:id="rId12"/>
    <p:sldId id="284" r:id="rId13"/>
    <p:sldId id="305" r:id="rId14"/>
    <p:sldId id="306" r:id="rId15"/>
    <p:sldId id="285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eynolds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B2D8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87120" autoAdjust="0"/>
  </p:normalViewPr>
  <p:slideViewPr>
    <p:cSldViewPr>
      <p:cViewPr>
        <p:scale>
          <a:sx n="100" d="100"/>
          <a:sy n="100" d="100"/>
        </p:scale>
        <p:origin x="-33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B6F7A-46DF-49CC-B338-C92EC70249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0899E-51EB-4A77-8AF5-3A6BD3E9554E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The Exchange Network is a system that enables:</a:t>
          </a:r>
          <a:endParaRPr lang="en-US" sz="2400" dirty="0">
            <a:latin typeface="Calibri" pitchFamily="34" charset="0"/>
          </a:endParaRPr>
        </a:p>
      </dgm:t>
    </dgm:pt>
    <dgm:pt modelId="{1AC96A17-658E-4E11-9991-20B6CDE4CE27}" type="parTrans" cxnId="{FF06EC82-438B-4CB1-9A64-93C93A0435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D30DF73-879C-44A4-B11A-F54816AAF8FB}" type="sibTrans" cxnId="{FF06EC82-438B-4CB1-9A64-93C93A0435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918B77C-C37C-4BEF-A335-3DF46EF5CFAC}">
      <dgm:prSet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0032C8D7-5BD3-4916-879D-783AAE017DA0}" type="sibTrans" cxnId="{5FC58471-276A-4EBB-B006-5CCA1D2A48B4}">
      <dgm:prSet/>
      <dgm:spPr/>
      <dgm:t>
        <a:bodyPr/>
        <a:lstStyle/>
        <a:p>
          <a:endParaRPr lang="en-US"/>
        </a:p>
      </dgm:t>
    </dgm:pt>
    <dgm:pt modelId="{D363F85B-A121-4A5A-9728-71548D03BCB8}" type="parTrans" cxnId="{5FC58471-276A-4EBB-B006-5CCA1D2A48B4}">
      <dgm:prSet/>
      <dgm:spPr/>
      <dgm:t>
        <a:bodyPr/>
        <a:lstStyle/>
        <a:p>
          <a:endParaRPr lang="en-US"/>
        </a:p>
      </dgm:t>
    </dgm:pt>
    <dgm:pt modelId="{59CC3A2A-2989-4B0D-87D3-8C61CDBD44B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Calibri" pitchFamily="34" charset="0"/>
            </a:rPr>
            <a:t> Automated and efficient data sharing</a:t>
          </a:r>
          <a:endParaRPr lang="en-US" dirty="0">
            <a:latin typeface="Calibri" pitchFamily="34" charset="0"/>
          </a:endParaRPr>
        </a:p>
      </dgm:t>
    </dgm:pt>
    <dgm:pt modelId="{BC44CFF4-EAD3-4844-BCBC-3F911DA886DB}" type="parTrans" cxnId="{F56AECBB-32C6-4241-9629-5E4546B5EFD3}">
      <dgm:prSet/>
      <dgm:spPr/>
    </dgm:pt>
    <dgm:pt modelId="{BF88A869-9608-4699-A9B0-B61D93B9417F}" type="sibTrans" cxnId="{F56AECBB-32C6-4241-9629-5E4546B5EFD3}">
      <dgm:prSet/>
      <dgm:spPr/>
    </dgm:pt>
    <dgm:pt modelId="{FCAD938B-4E3D-469B-8E4F-C0CC664EFE9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Calibri" pitchFamily="34" charset="0"/>
            </a:rPr>
            <a:t> Higher data quality through standardization</a:t>
          </a:r>
          <a:endParaRPr lang="en-US" dirty="0">
            <a:latin typeface="Calibri" pitchFamily="34" charset="0"/>
          </a:endParaRPr>
        </a:p>
      </dgm:t>
    </dgm:pt>
    <dgm:pt modelId="{9E2D428F-FE5A-4A60-859C-275CFEDD033E}" type="parTrans" cxnId="{28F09466-8079-4FDB-807C-8D6D71B83500}">
      <dgm:prSet/>
      <dgm:spPr/>
    </dgm:pt>
    <dgm:pt modelId="{78145A1B-1BB0-4542-89DA-7519720D619C}" type="sibTrans" cxnId="{28F09466-8079-4FDB-807C-8D6D71B83500}">
      <dgm:prSet/>
      <dgm:spPr/>
    </dgm:pt>
    <dgm:pt modelId="{ACDF7A75-39CD-4941-84DF-3F00B2BFC6A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Calibri" pitchFamily="34" charset="0"/>
            </a:rPr>
            <a:t> On-demand access to timely environmental information</a:t>
          </a:r>
          <a:endParaRPr lang="en-US" dirty="0">
            <a:latin typeface="Calibri" pitchFamily="34" charset="0"/>
          </a:endParaRPr>
        </a:p>
      </dgm:t>
    </dgm:pt>
    <dgm:pt modelId="{F32DAD42-96AF-4C72-A273-6A9486BEA7F3}" type="parTrans" cxnId="{1393BFEB-5CDC-4FFB-86D3-1E1A65ECBAA5}">
      <dgm:prSet/>
      <dgm:spPr/>
    </dgm:pt>
    <dgm:pt modelId="{B327567F-6B7E-4C80-B48E-95E23A156225}" type="sibTrans" cxnId="{1393BFEB-5CDC-4FFB-86D3-1E1A65ECBAA5}">
      <dgm:prSet/>
      <dgm:spPr/>
    </dgm:pt>
    <dgm:pt modelId="{95B4D4DD-0183-46BE-8F83-06367D39007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Calibri" pitchFamily="34" charset="0"/>
            </a:rPr>
            <a:t> Integration of information across environmental interests and jurisdictions</a:t>
          </a:r>
          <a:endParaRPr lang="en-US" dirty="0">
            <a:latin typeface="Calibri" pitchFamily="34" charset="0"/>
          </a:endParaRPr>
        </a:p>
      </dgm:t>
    </dgm:pt>
    <dgm:pt modelId="{D1D68E77-C421-493B-A148-395C27516DFC}" type="parTrans" cxnId="{80233550-AF30-44FD-96A6-20998C3BFD12}">
      <dgm:prSet/>
      <dgm:spPr/>
    </dgm:pt>
    <dgm:pt modelId="{2C934062-7455-4FD4-B861-EFCB9B48467F}" type="sibTrans" cxnId="{80233550-AF30-44FD-96A6-20998C3BFD12}">
      <dgm:prSet/>
      <dgm:spPr/>
    </dgm:pt>
    <dgm:pt modelId="{686A0EAC-E8BE-49E6-8EE7-319D116FB89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Calibri" pitchFamily="34" charset="0"/>
            </a:rPr>
            <a:t> Better decisions about protecting the environment and human health </a:t>
          </a:r>
          <a:endParaRPr lang="en-US" dirty="0">
            <a:latin typeface="Calibri" pitchFamily="34" charset="0"/>
          </a:endParaRPr>
        </a:p>
      </dgm:t>
    </dgm:pt>
    <dgm:pt modelId="{2B9BAA3A-3CEA-4D9C-8A9D-88C5A7161A05}" type="parTrans" cxnId="{93C950E7-1442-4EC6-8496-826ADE246EBF}">
      <dgm:prSet/>
      <dgm:spPr/>
    </dgm:pt>
    <dgm:pt modelId="{74EF3589-7572-4731-BDFB-41DFBAC90C7C}" type="sibTrans" cxnId="{93C950E7-1442-4EC6-8496-826ADE246EBF}">
      <dgm:prSet/>
      <dgm:spPr/>
    </dgm:pt>
    <dgm:pt modelId="{12C57F30-471D-41DF-8C44-7CB7672D3F8D}" type="pres">
      <dgm:prSet presAssocID="{5BBB6F7A-46DF-49CC-B338-C92EC7024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252A2-DE5B-4109-954C-BE2D49CCF7B5}" type="pres">
      <dgm:prSet presAssocID="{0120899E-51EB-4A77-8AF5-3A6BD3E9554E}" presName="parentLin" presStyleCnt="0"/>
      <dgm:spPr/>
    </dgm:pt>
    <dgm:pt modelId="{EFC67CD2-EA98-4946-AA6E-446B761AF805}" type="pres">
      <dgm:prSet presAssocID="{0120899E-51EB-4A77-8AF5-3A6BD3E9554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1311A38-42E7-4E6B-B6E8-BFE09492798A}" type="pres">
      <dgm:prSet presAssocID="{0120899E-51EB-4A77-8AF5-3A6BD3E9554E}" presName="parentText" presStyleLbl="node1" presStyleIdx="0" presStyleCnt="1" custScaleX="157296" custScaleY="138274" custLinFactNeighborY="-81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B58F8-76F8-486B-B8E3-6ECF061834EB}" type="pres">
      <dgm:prSet presAssocID="{0120899E-51EB-4A77-8AF5-3A6BD3E9554E}" presName="negativeSpace" presStyleCnt="0"/>
      <dgm:spPr/>
    </dgm:pt>
    <dgm:pt modelId="{AAF85E5C-CA12-4AA7-8AEB-56C33F57F213}" type="pres">
      <dgm:prSet presAssocID="{0120899E-51EB-4A77-8AF5-3A6BD3E9554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AECBB-32C6-4241-9629-5E4546B5EFD3}" srcId="{0120899E-51EB-4A77-8AF5-3A6BD3E9554E}" destId="{59CC3A2A-2989-4B0D-87D3-8C61CDBD44BB}" srcOrd="1" destOrd="0" parTransId="{BC44CFF4-EAD3-4844-BCBC-3F911DA886DB}" sibTransId="{BF88A869-9608-4699-A9B0-B61D93B9417F}"/>
    <dgm:cxn modelId="{CFC61A04-6C1F-4BD0-B7B4-D3A0CE7FA241}" type="presOf" srcId="{0918B77C-C37C-4BEF-A335-3DF46EF5CFAC}" destId="{AAF85E5C-CA12-4AA7-8AEB-56C33F57F213}" srcOrd="0" destOrd="0" presId="urn:microsoft.com/office/officeart/2005/8/layout/list1"/>
    <dgm:cxn modelId="{F697FB39-573E-4A4A-A021-F49E0CBABF40}" type="presOf" srcId="{0120899E-51EB-4A77-8AF5-3A6BD3E9554E}" destId="{41311A38-42E7-4E6B-B6E8-BFE09492798A}" srcOrd="1" destOrd="0" presId="urn:microsoft.com/office/officeart/2005/8/layout/list1"/>
    <dgm:cxn modelId="{FF06EC82-438B-4CB1-9A64-93C93A0435D6}" srcId="{5BBB6F7A-46DF-49CC-B338-C92EC70249DD}" destId="{0120899E-51EB-4A77-8AF5-3A6BD3E9554E}" srcOrd="0" destOrd="0" parTransId="{1AC96A17-658E-4E11-9991-20B6CDE4CE27}" sibTransId="{2D30DF73-879C-44A4-B11A-F54816AAF8FB}"/>
    <dgm:cxn modelId="{80233550-AF30-44FD-96A6-20998C3BFD12}" srcId="{0120899E-51EB-4A77-8AF5-3A6BD3E9554E}" destId="{95B4D4DD-0183-46BE-8F83-06367D390078}" srcOrd="4" destOrd="0" parTransId="{D1D68E77-C421-493B-A148-395C27516DFC}" sibTransId="{2C934062-7455-4FD4-B861-EFCB9B48467F}"/>
    <dgm:cxn modelId="{1D278E23-6044-41A4-A354-E56683F3E09C}" type="presOf" srcId="{686A0EAC-E8BE-49E6-8EE7-319D116FB892}" destId="{AAF85E5C-CA12-4AA7-8AEB-56C33F57F213}" srcOrd="0" destOrd="5" presId="urn:microsoft.com/office/officeart/2005/8/layout/list1"/>
    <dgm:cxn modelId="{0F4E3F46-AD50-486F-8581-8A02EC7FD468}" type="presOf" srcId="{5BBB6F7A-46DF-49CC-B338-C92EC70249DD}" destId="{12C57F30-471D-41DF-8C44-7CB7672D3F8D}" srcOrd="0" destOrd="0" presId="urn:microsoft.com/office/officeart/2005/8/layout/list1"/>
    <dgm:cxn modelId="{C6D02A91-7DC3-4EFE-BDE9-A68FFD703931}" type="presOf" srcId="{59CC3A2A-2989-4B0D-87D3-8C61CDBD44BB}" destId="{AAF85E5C-CA12-4AA7-8AEB-56C33F57F213}" srcOrd="0" destOrd="1" presId="urn:microsoft.com/office/officeart/2005/8/layout/list1"/>
    <dgm:cxn modelId="{28F09466-8079-4FDB-807C-8D6D71B83500}" srcId="{0120899E-51EB-4A77-8AF5-3A6BD3E9554E}" destId="{FCAD938B-4E3D-469B-8E4F-C0CC664EFE9B}" srcOrd="2" destOrd="0" parTransId="{9E2D428F-FE5A-4A60-859C-275CFEDD033E}" sibTransId="{78145A1B-1BB0-4542-89DA-7519720D619C}"/>
    <dgm:cxn modelId="{58209E61-8E5E-43DB-931E-F9D2DCE426F2}" type="presOf" srcId="{FCAD938B-4E3D-469B-8E4F-C0CC664EFE9B}" destId="{AAF85E5C-CA12-4AA7-8AEB-56C33F57F213}" srcOrd="0" destOrd="2" presId="urn:microsoft.com/office/officeart/2005/8/layout/list1"/>
    <dgm:cxn modelId="{93C950E7-1442-4EC6-8496-826ADE246EBF}" srcId="{0120899E-51EB-4A77-8AF5-3A6BD3E9554E}" destId="{686A0EAC-E8BE-49E6-8EE7-319D116FB892}" srcOrd="5" destOrd="0" parTransId="{2B9BAA3A-3CEA-4D9C-8A9D-88C5A7161A05}" sibTransId="{74EF3589-7572-4731-BDFB-41DFBAC90C7C}"/>
    <dgm:cxn modelId="{5FC58471-276A-4EBB-B006-5CCA1D2A48B4}" srcId="{0120899E-51EB-4A77-8AF5-3A6BD3E9554E}" destId="{0918B77C-C37C-4BEF-A335-3DF46EF5CFAC}" srcOrd="0" destOrd="0" parTransId="{D363F85B-A121-4A5A-9728-71548D03BCB8}" sibTransId="{0032C8D7-5BD3-4916-879D-783AAE017DA0}"/>
    <dgm:cxn modelId="{8D491E87-CDB9-4CD3-8328-AC987695A1BA}" type="presOf" srcId="{ACDF7A75-39CD-4941-84DF-3F00B2BFC6A3}" destId="{AAF85E5C-CA12-4AA7-8AEB-56C33F57F213}" srcOrd="0" destOrd="3" presId="urn:microsoft.com/office/officeart/2005/8/layout/list1"/>
    <dgm:cxn modelId="{4A5662F3-8C4B-45B9-9E03-B8CD869F9DFD}" type="presOf" srcId="{0120899E-51EB-4A77-8AF5-3A6BD3E9554E}" destId="{EFC67CD2-EA98-4946-AA6E-446B761AF805}" srcOrd="0" destOrd="0" presId="urn:microsoft.com/office/officeart/2005/8/layout/list1"/>
    <dgm:cxn modelId="{1393BFEB-5CDC-4FFB-86D3-1E1A65ECBAA5}" srcId="{0120899E-51EB-4A77-8AF5-3A6BD3E9554E}" destId="{ACDF7A75-39CD-4941-84DF-3F00B2BFC6A3}" srcOrd="3" destOrd="0" parTransId="{F32DAD42-96AF-4C72-A273-6A9486BEA7F3}" sibTransId="{B327567F-6B7E-4C80-B48E-95E23A156225}"/>
    <dgm:cxn modelId="{5FD45F19-FD43-4D85-B761-C7032FE88A11}" type="presOf" srcId="{95B4D4DD-0183-46BE-8F83-06367D390078}" destId="{AAF85E5C-CA12-4AA7-8AEB-56C33F57F213}" srcOrd="0" destOrd="4" presId="urn:microsoft.com/office/officeart/2005/8/layout/list1"/>
    <dgm:cxn modelId="{5F599216-0BDA-4B5C-B5B8-F941D8B76A5F}" type="presParOf" srcId="{12C57F30-471D-41DF-8C44-7CB7672D3F8D}" destId="{2FB252A2-DE5B-4109-954C-BE2D49CCF7B5}" srcOrd="0" destOrd="0" presId="urn:microsoft.com/office/officeart/2005/8/layout/list1"/>
    <dgm:cxn modelId="{014FE66B-D4F2-417B-A2D7-23A3C1C48B3F}" type="presParOf" srcId="{2FB252A2-DE5B-4109-954C-BE2D49CCF7B5}" destId="{EFC67CD2-EA98-4946-AA6E-446B761AF805}" srcOrd="0" destOrd="0" presId="urn:microsoft.com/office/officeart/2005/8/layout/list1"/>
    <dgm:cxn modelId="{5FDCBC75-C989-4507-B07C-FEF4F55A38C2}" type="presParOf" srcId="{2FB252A2-DE5B-4109-954C-BE2D49CCF7B5}" destId="{41311A38-42E7-4E6B-B6E8-BFE09492798A}" srcOrd="1" destOrd="0" presId="urn:microsoft.com/office/officeart/2005/8/layout/list1"/>
    <dgm:cxn modelId="{A4B14CD8-003F-4A8E-96CB-2BAAF42A50F8}" type="presParOf" srcId="{12C57F30-471D-41DF-8C44-7CB7672D3F8D}" destId="{1C1B58F8-76F8-486B-B8E3-6ECF061834EB}" srcOrd="1" destOrd="0" presId="urn:microsoft.com/office/officeart/2005/8/layout/list1"/>
    <dgm:cxn modelId="{A658BF54-CD31-460A-AC08-D06AB9414C70}" type="presParOf" srcId="{12C57F30-471D-41DF-8C44-7CB7672D3F8D}" destId="{AAF85E5C-CA12-4AA7-8AEB-56C33F57F213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F43F1-CA46-451E-B80B-EEF4044BA7AF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D9EAF-98DC-4EED-BE76-3DF3FCB0D060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Enables EPA’s partners to automate data reporting to the Agency</a:t>
          </a:r>
          <a:endParaRPr lang="en-US" dirty="0">
            <a:latin typeface="Calibri" pitchFamily="34" charset="0"/>
          </a:endParaRPr>
        </a:p>
      </dgm:t>
    </dgm:pt>
    <dgm:pt modelId="{BF382543-5F59-42EE-BBF4-C4CE53096B0B}" type="parTrans" cxnId="{C0CC66BD-E713-408C-AF65-92E79F2C1196}">
      <dgm:prSet/>
      <dgm:spPr/>
      <dgm:t>
        <a:bodyPr/>
        <a:lstStyle/>
        <a:p>
          <a:endParaRPr lang="en-US"/>
        </a:p>
      </dgm:t>
    </dgm:pt>
    <dgm:pt modelId="{A67F18B0-E147-4C30-91B7-DF46C858CB9A}" type="sibTrans" cxnId="{C0CC66BD-E713-408C-AF65-92E79F2C1196}">
      <dgm:prSet/>
      <dgm:spPr/>
      <dgm:t>
        <a:bodyPr/>
        <a:lstStyle/>
        <a:p>
          <a:endParaRPr lang="en-US"/>
        </a:p>
      </dgm:t>
    </dgm:pt>
    <dgm:pt modelId="{EF32C956-0C13-497C-B5AC-4F97544F2011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Allows partners to access each other’s data</a:t>
          </a:r>
        </a:p>
      </dgm:t>
    </dgm:pt>
    <dgm:pt modelId="{B9F09605-BDC0-40A7-8DD6-6D8D8DC4EE28}" type="parTrans" cxnId="{EE390BA1-CE05-42A2-84CC-B1DB0B6A0DDC}">
      <dgm:prSet/>
      <dgm:spPr/>
      <dgm:t>
        <a:bodyPr/>
        <a:lstStyle/>
        <a:p>
          <a:endParaRPr lang="en-US"/>
        </a:p>
      </dgm:t>
    </dgm:pt>
    <dgm:pt modelId="{7382C113-77C4-4555-B329-481E5279E600}" type="sibTrans" cxnId="{EE390BA1-CE05-42A2-84CC-B1DB0B6A0DDC}">
      <dgm:prSet/>
      <dgm:spPr/>
      <dgm:t>
        <a:bodyPr/>
        <a:lstStyle/>
        <a:p>
          <a:endParaRPr lang="en-US"/>
        </a:p>
      </dgm:t>
    </dgm:pt>
    <dgm:pt modelId="{A15C47BA-27D7-4AB3-8BEB-67F8D59E9D71}">
      <dgm:prSet/>
      <dgm:spPr/>
      <dgm:t>
        <a:bodyPr/>
        <a:lstStyle/>
        <a:p>
          <a:endParaRPr lang="en-US" dirty="0" smtClean="0">
            <a:latin typeface="Calibri" pitchFamily="34" charset="0"/>
          </a:endParaRPr>
        </a:p>
      </dgm:t>
    </dgm:pt>
    <dgm:pt modelId="{0661546A-55B2-4BAF-B244-203D05033A07}" type="parTrans" cxnId="{47892186-5F63-4D71-9217-AD2EFEEC93A1}">
      <dgm:prSet/>
      <dgm:spPr/>
      <dgm:t>
        <a:bodyPr/>
        <a:lstStyle/>
        <a:p>
          <a:endParaRPr lang="en-US"/>
        </a:p>
      </dgm:t>
    </dgm:pt>
    <dgm:pt modelId="{A19DF7F1-D75A-486F-AE59-31A815365907}" type="sibTrans" cxnId="{47892186-5F63-4D71-9217-AD2EFEEC93A1}">
      <dgm:prSet/>
      <dgm:spPr/>
      <dgm:t>
        <a:bodyPr/>
        <a:lstStyle/>
        <a:p>
          <a:endParaRPr lang="en-US"/>
        </a:p>
      </dgm:t>
    </dgm:pt>
    <dgm:pt modelId="{A80C773D-0018-44B7-95C6-A6EDC82289E3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Allows agencies to have better data available to support decision making and improve environmental quality. </a:t>
          </a:r>
        </a:p>
      </dgm:t>
    </dgm:pt>
    <dgm:pt modelId="{053F9E03-0362-49CC-8AAB-8396E8FE59D6}" type="parTrans" cxnId="{41E1F080-68C5-4D67-9C77-9A0CAE3F1000}">
      <dgm:prSet/>
      <dgm:spPr/>
      <dgm:t>
        <a:bodyPr/>
        <a:lstStyle/>
        <a:p>
          <a:endParaRPr lang="en-US"/>
        </a:p>
      </dgm:t>
    </dgm:pt>
    <dgm:pt modelId="{7CAF2472-3CE5-415C-B07C-F659B910AA09}" type="sibTrans" cxnId="{41E1F080-68C5-4D67-9C77-9A0CAE3F1000}">
      <dgm:prSet/>
      <dgm:spPr/>
      <dgm:t>
        <a:bodyPr/>
        <a:lstStyle/>
        <a:p>
          <a:endParaRPr lang="en-US"/>
        </a:p>
      </dgm:t>
    </dgm:pt>
    <dgm:pt modelId="{C4A49368-5B1D-4769-898F-3B17F0875E32}">
      <dgm:prSet phldrT="[Text]" custT="1"/>
      <dgm:spPr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r>
            <a:rPr lang="en-US" sz="2000" dirty="0" smtClean="0">
              <a:latin typeface="Calibri" pitchFamily="34" charset="0"/>
            </a:rPr>
            <a:t>Key Elements</a:t>
          </a:r>
          <a:endParaRPr lang="en-US" sz="2000" dirty="0">
            <a:latin typeface="Calibri" pitchFamily="34" charset="0"/>
          </a:endParaRPr>
        </a:p>
      </dgm:t>
    </dgm:pt>
    <dgm:pt modelId="{373F95FE-F0E5-4631-9304-3CD88B710804}" type="parTrans" cxnId="{DC21A73D-364D-42F5-93BB-A062D6937F3B}">
      <dgm:prSet/>
      <dgm:spPr/>
      <dgm:t>
        <a:bodyPr/>
        <a:lstStyle/>
        <a:p>
          <a:endParaRPr lang="en-US"/>
        </a:p>
      </dgm:t>
    </dgm:pt>
    <dgm:pt modelId="{03782259-B4DD-4F10-A25E-9AE5BE51B751}" type="sibTrans" cxnId="{DC21A73D-364D-42F5-93BB-A062D6937F3B}">
      <dgm:prSet/>
      <dgm:spPr/>
      <dgm:t>
        <a:bodyPr/>
        <a:lstStyle/>
        <a:p>
          <a:endParaRPr lang="en-US"/>
        </a:p>
      </dgm:t>
    </dgm:pt>
    <dgm:pt modelId="{0F1F46C7-2C18-4B85-BC00-2837AAB0A884}">
      <dgm:prSet phldrT="[Text]"/>
      <dgm:spPr/>
      <dgm:t>
        <a:bodyPr/>
        <a:lstStyle/>
        <a:p>
          <a:endParaRPr lang="en-US" dirty="0">
            <a:latin typeface="Calibri" pitchFamily="34" charset="0"/>
          </a:endParaRPr>
        </a:p>
      </dgm:t>
    </dgm:pt>
    <dgm:pt modelId="{7858CFE2-90E5-4C3B-A61C-D512C27B14F3}" type="parTrans" cxnId="{D111DF60-5C61-445E-9659-BBC4918434BA}">
      <dgm:prSet/>
      <dgm:spPr/>
      <dgm:t>
        <a:bodyPr/>
        <a:lstStyle/>
        <a:p>
          <a:endParaRPr lang="en-US"/>
        </a:p>
      </dgm:t>
    </dgm:pt>
    <dgm:pt modelId="{37E3B5F6-7D4D-4FBA-B9CF-BF9ABAB3F703}" type="sibTrans" cxnId="{D111DF60-5C61-445E-9659-BBC4918434BA}">
      <dgm:prSet/>
      <dgm:spPr/>
      <dgm:t>
        <a:bodyPr/>
        <a:lstStyle/>
        <a:p>
          <a:endParaRPr lang="en-US"/>
        </a:p>
      </dgm:t>
    </dgm:pt>
    <dgm:pt modelId="{8C34D3A2-7FA0-48D5-99F2-4E5CAD2F6818}" type="pres">
      <dgm:prSet presAssocID="{343F43F1-CA46-451E-B80B-EEF4044BA7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36294C-77FB-4A9C-83D3-2935B9C9E7B2}" type="pres">
      <dgm:prSet presAssocID="{C4A49368-5B1D-4769-898F-3B17F0875E32}" presName="composite" presStyleCnt="0"/>
      <dgm:spPr/>
    </dgm:pt>
    <dgm:pt modelId="{9ADB4879-01CA-4B0A-B7A6-06FC2CBCC174}" type="pres">
      <dgm:prSet presAssocID="{C4A49368-5B1D-4769-898F-3B17F0875E32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EDF0E-B720-40F7-B4EC-E18EBAFE7B8E}" type="pres">
      <dgm:prSet presAssocID="{C4A49368-5B1D-4769-898F-3B17F0875E32}" presName="parSh" presStyleLbl="node1" presStyleIdx="0" presStyleCnt="1"/>
      <dgm:spPr/>
      <dgm:t>
        <a:bodyPr/>
        <a:lstStyle/>
        <a:p>
          <a:endParaRPr lang="en-US"/>
        </a:p>
      </dgm:t>
    </dgm:pt>
    <dgm:pt modelId="{A7823045-9834-4334-A4AF-FF2259E474E2}" type="pres">
      <dgm:prSet presAssocID="{C4A49368-5B1D-4769-898F-3B17F0875E32}" presName="desTx" presStyleLbl="fgAcc1" presStyleIdx="0" presStyleCnt="1" custScaleY="9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6CF0C-B9C5-47CB-80DE-C5815E79599F}" type="presOf" srcId="{A80C773D-0018-44B7-95C6-A6EDC82289E3}" destId="{A7823045-9834-4334-A4AF-FF2259E474E2}" srcOrd="0" destOrd="4" presId="urn:microsoft.com/office/officeart/2005/8/layout/process3"/>
    <dgm:cxn modelId="{47892186-5F63-4D71-9217-AD2EFEEC93A1}" srcId="{C4A49368-5B1D-4769-898F-3B17F0875E32}" destId="{A15C47BA-27D7-4AB3-8BEB-67F8D59E9D71}" srcOrd="3" destOrd="0" parTransId="{0661546A-55B2-4BAF-B244-203D05033A07}" sibTransId="{A19DF7F1-D75A-486F-AE59-31A815365907}"/>
    <dgm:cxn modelId="{1F103848-DA40-4448-B843-F8B0071109CF}" type="presOf" srcId="{C4A49368-5B1D-4769-898F-3B17F0875E32}" destId="{E86EDF0E-B720-40F7-B4EC-E18EBAFE7B8E}" srcOrd="1" destOrd="0" presId="urn:microsoft.com/office/officeart/2005/8/layout/process3"/>
    <dgm:cxn modelId="{EE390BA1-CE05-42A2-84CC-B1DB0B6A0DDC}" srcId="{C4A49368-5B1D-4769-898F-3B17F0875E32}" destId="{EF32C956-0C13-497C-B5AC-4F97544F2011}" srcOrd="2" destOrd="0" parTransId="{B9F09605-BDC0-40A7-8DD6-6D8D8DC4EE28}" sibTransId="{7382C113-77C4-4555-B329-481E5279E600}"/>
    <dgm:cxn modelId="{41E1F080-68C5-4D67-9C77-9A0CAE3F1000}" srcId="{C4A49368-5B1D-4769-898F-3B17F0875E32}" destId="{A80C773D-0018-44B7-95C6-A6EDC82289E3}" srcOrd="4" destOrd="0" parTransId="{053F9E03-0362-49CC-8AAB-8396E8FE59D6}" sibTransId="{7CAF2472-3CE5-415C-B07C-F659B910AA09}"/>
    <dgm:cxn modelId="{D111DF60-5C61-445E-9659-BBC4918434BA}" srcId="{C4A49368-5B1D-4769-898F-3B17F0875E32}" destId="{0F1F46C7-2C18-4B85-BC00-2837AAB0A884}" srcOrd="1" destOrd="0" parTransId="{7858CFE2-90E5-4C3B-A61C-D512C27B14F3}" sibTransId="{37E3B5F6-7D4D-4FBA-B9CF-BF9ABAB3F703}"/>
    <dgm:cxn modelId="{0EE6566B-5629-4568-A0CC-1331BCE500FD}" type="presOf" srcId="{EF32C956-0C13-497C-B5AC-4F97544F2011}" destId="{A7823045-9834-4334-A4AF-FF2259E474E2}" srcOrd="0" destOrd="2" presId="urn:microsoft.com/office/officeart/2005/8/layout/process3"/>
    <dgm:cxn modelId="{A3C72648-2DD0-407C-883B-4034D1F8B462}" type="presOf" srcId="{C2AD9EAF-98DC-4EED-BE76-3DF3FCB0D060}" destId="{A7823045-9834-4334-A4AF-FF2259E474E2}" srcOrd="0" destOrd="0" presId="urn:microsoft.com/office/officeart/2005/8/layout/process3"/>
    <dgm:cxn modelId="{B6AF924A-BBF1-464D-B7A5-081729232791}" type="presOf" srcId="{0F1F46C7-2C18-4B85-BC00-2837AAB0A884}" destId="{A7823045-9834-4334-A4AF-FF2259E474E2}" srcOrd="0" destOrd="1" presId="urn:microsoft.com/office/officeart/2005/8/layout/process3"/>
    <dgm:cxn modelId="{FD76D01B-9AC3-4E81-851F-1441580066C6}" type="presOf" srcId="{C4A49368-5B1D-4769-898F-3B17F0875E32}" destId="{9ADB4879-01CA-4B0A-B7A6-06FC2CBCC174}" srcOrd="0" destOrd="0" presId="urn:microsoft.com/office/officeart/2005/8/layout/process3"/>
    <dgm:cxn modelId="{DC21A73D-364D-42F5-93BB-A062D6937F3B}" srcId="{343F43F1-CA46-451E-B80B-EEF4044BA7AF}" destId="{C4A49368-5B1D-4769-898F-3B17F0875E32}" srcOrd="0" destOrd="0" parTransId="{373F95FE-F0E5-4631-9304-3CD88B710804}" sibTransId="{03782259-B4DD-4F10-A25E-9AE5BE51B751}"/>
    <dgm:cxn modelId="{C0CC66BD-E713-408C-AF65-92E79F2C1196}" srcId="{C4A49368-5B1D-4769-898F-3B17F0875E32}" destId="{C2AD9EAF-98DC-4EED-BE76-3DF3FCB0D060}" srcOrd="0" destOrd="0" parTransId="{BF382543-5F59-42EE-BBF4-C4CE53096B0B}" sibTransId="{A67F18B0-E147-4C30-91B7-DF46C858CB9A}"/>
    <dgm:cxn modelId="{0AF01187-4DB8-4E52-B848-544D7FB78A54}" type="presOf" srcId="{A15C47BA-27D7-4AB3-8BEB-67F8D59E9D71}" destId="{A7823045-9834-4334-A4AF-FF2259E474E2}" srcOrd="0" destOrd="3" presId="urn:microsoft.com/office/officeart/2005/8/layout/process3"/>
    <dgm:cxn modelId="{72388651-AB23-440D-8E28-E873233587BC}" type="presOf" srcId="{343F43F1-CA46-451E-B80B-EEF4044BA7AF}" destId="{8C34D3A2-7FA0-48D5-99F2-4E5CAD2F6818}" srcOrd="0" destOrd="0" presId="urn:microsoft.com/office/officeart/2005/8/layout/process3"/>
    <dgm:cxn modelId="{9DCBF13E-C09B-403C-AA32-62E7503F7206}" type="presParOf" srcId="{8C34D3A2-7FA0-48D5-99F2-4E5CAD2F6818}" destId="{5B36294C-77FB-4A9C-83D3-2935B9C9E7B2}" srcOrd="0" destOrd="0" presId="urn:microsoft.com/office/officeart/2005/8/layout/process3"/>
    <dgm:cxn modelId="{2B07FFBE-6F6D-415F-ADF7-4F73160A504B}" type="presParOf" srcId="{5B36294C-77FB-4A9C-83D3-2935B9C9E7B2}" destId="{9ADB4879-01CA-4B0A-B7A6-06FC2CBCC174}" srcOrd="0" destOrd="0" presId="urn:microsoft.com/office/officeart/2005/8/layout/process3"/>
    <dgm:cxn modelId="{567CE82B-BEB4-460D-9467-4AA24890DF4D}" type="presParOf" srcId="{5B36294C-77FB-4A9C-83D3-2935B9C9E7B2}" destId="{E86EDF0E-B720-40F7-B4EC-E18EBAFE7B8E}" srcOrd="1" destOrd="0" presId="urn:microsoft.com/office/officeart/2005/8/layout/process3"/>
    <dgm:cxn modelId="{E6454E91-9F6D-4B32-845F-A5BA9DFF77D9}" type="presParOf" srcId="{5B36294C-77FB-4A9C-83D3-2935B9C9E7B2}" destId="{A7823045-9834-4334-A4AF-FF2259E474E2}" srcOrd="2" destOrd="0" presId="urn:microsoft.com/office/officeart/2005/8/layout/process3"/>
  </dgm:cxnLst>
  <dgm:bg/>
  <dgm:whole>
    <a:effectLst/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C62E9-ECBB-4099-8381-4469A83CFAA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FA52708-442E-4BDC-B497-87289BE355DD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Data and Technology Standards </a:t>
          </a:r>
          <a:endParaRPr lang="en-US" dirty="0">
            <a:latin typeface="Calibri" pitchFamily="34" charset="0"/>
          </a:endParaRPr>
        </a:p>
      </dgm:t>
    </dgm:pt>
    <dgm:pt modelId="{4BF9453C-9420-424E-AC7D-A03F493AD7E0}" type="parTrans" cxnId="{49132A01-E3D8-4C5D-AA68-B70745BAEF4C}">
      <dgm:prSet/>
      <dgm:spPr/>
      <dgm:t>
        <a:bodyPr/>
        <a:lstStyle/>
        <a:p>
          <a:endParaRPr lang="en-US"/>
        </a:p>
      </dgm:t>
    </dgm:pt>
    <dgm:pt modelId="{0B401AED-0E7D-4C58-A03B-8460F1B0DEC3}" type="sibTrans" cxnId="{49132A01-E3D8-4C5D-AA68-B70745BAEF4C}">
      <dgm:prSet/>
      <dgm:spPr/>
      <dgm:t>
        <a:bodyPr/>
        <a:lstStyle/>
        <a:p>
          <a:endParaRPr lang="en-US"/>
        </a:p>
      </dgm:t>
    </dgm:pt>
    <dgm:pt modelId="{CA9769AC-2935-466B-BCA2-8879420CEEE8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Tools and services </a:t>
          </a:r>
          <a:endParaRPr lang="en-US" dirty="0">
            <a:latin typeface="Calibri" pitchFamily="34" charset="0"/>
          </a:endParaRPr>
        </a:p>
      </dgm:t>
    </dgm:pt>
    <dgm:pt modelId="{C87AF455-87D3-471F-8455-4A9764B9F8A8}" type="parTrans" cxnId="{AACF3C87-B600-4A5B-94EA-3CB54C8D3998}">
      <dgm:prSet/>
      <dgm:spPr/>
      <dgm:t>
        <a:bodyPr/>
        <a:lstStyle/>
        <a:p>
          <a:endParaRPr lang="en-US"/>
        </a:p>
      </dgm:t>
    </dgm:pt>
    <dgm:pt modelId="{3448D1D2-E762-4949-9B84-C147D6992033}" type="sibTrans" cxnId="{AACF3C87-B600-4A5B-94EA-3CB54C8D3998}">
      <dgm:prSet/>
      <dgm:spPr/>
      <dgm:t>
        <a:bodyPr/>
        <a:lstStyle/>
        <a:p>
          <a:endParaRPr lang="en-US"/>
        </a:p>
      </dgm:t>
    </dgm:pt>
    <dgm:pt modelId="{8105411F-56DC-4530-A781-544F358A0EB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Secure data exchanges </a:t>
          </a:r>
          <a:endParaRPr lang="en-US" dirty="0">
            <a:latin typeface="Calibri" pitchFamily="34" charset="0"/>
          </a:endParaRPr>
        </a:p>
      </dgm:t>
    </dgm:pt>
    <dgm:pt modelId="{AEA5D066-D3BF-440C-A9A3-38AA374A90A2}" type="parTrans" cxnId="{21CCD7E8-4757-48CA-8DA1-26CC7A84627D}">
      <dgm:prSet/>
      <dgm:spPr/>
      <dgm:t>
        <a:bodyPr/>
        <a:lstStyle/>
        <a:p>
          <a:endParaRPr lang="en-US"/>
        </a:p>
      </dgm:t>
    </dgm:pt>
    <dgm:pt modelId="{F483DAD4-2CCD-41AA-846B-121D526DFD47}" type="sibTrans" cxnId="{21CCD7E8-4757-48CA-8DA1-26CC7A84627D}">
      <dgm:prSet/>
      <dgm:spPr/>
      <dgm:t>
        <a:bodyPr/>
        <a:lstStyle/>
        <a:p>
          <a:endParaRPr lang="en-US"/>
        </a:p>
      </dgm:t>
    </dgm:pt>
    <dgm:pt modelId="{D3FA429B-627F-47F0-A991-E5F5A0AAC898}" type="pres">
      <dgm:prSet presAssocID="{F1CC62E9-ECBB-4099-8381-4469A83CFAA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28558-3D7F-4019-B0B8-E1526843CBED}" type="pres">
      <dgm:prSet presAssocID="{3FA52708-442E-4BDC-B497-87289BE355DD}" presName="comp" presStyleCnt="0"/>
      <dgm:spPr/>
      <dgm:t>
        <a:bodyPr/>
        <a:lstStyle/>
        <a:p>
          <a:endParaRPr lang="en-US"/>
        </a:p>
      </dgm:t>
    </dgm:pt>
    <dgm:pt modelId="{7F649123-7536-4A62-BB72-787C4B18908D}" type="pres">
      <dgm:prSet presAssocID="{3FA52708-442E-4BDC-B497-87289BE355D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11CB-8962-46E4-9FF5-0CFB9669897B}" type="pres">
      <dgm:prSet presAssocID="{3FA52708-442E-4BDC-B497-87289BE355DD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5E4F9E0A-469E-4C62-8540-7C47686FD15E}" type="pres">
      <dgm:prSet presAssocID="{0B401AED-0E7D-4C58-A03B-8460F1B0DEC3}" presName="sibTrans" presStyleCnt="0"/>
      <dgm:spPr/>
      <dgm:t>
        <a:bodyPr/>
        <a:lstStyle/>
        <a:p>
          <a:endParaRPr lang="en-US"/>
        </a:p>
      </dgm:t>
    </dgm:pt>
    <dgm:pt modelId="{A757FE73-2E82-45E6-98AF-51A5A74B1DB6}" type="pres">
      <dgm:prSet presAssocID="{CA9769AC-2935-466B-BCA2-8879420CEEE8}" presName="comp" presStyleCnt="0"/>
      <dgm:spPr/>
      <dgm:t>
        <a:bodyPr/>
        <a:lstStyle/>
        <a:p>
          <a:endParaRPr lang="en-US"/>
        </a:p>
      </dgm:t>
    </dgm:pt>
    <dgm:pt modelId="{428DD8C5-1E29-4F89-B5AD-5EEA78095DE9}" type="pres">
      <dgm:prSet presAssocID="{CA9769AC-2935-466B-BCA2-8879420CEEE8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94C66-8BD8-49E1-88EF-C3253E062C24}" type="pres">
      <dgm:prSet presAssocID="{CA9769AC-2935-466B-BCA2-8879420CEEE8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492D0E88-3502-4D43-A405-11C7C268E75E}" type="pres">
      <dgm:prSet presAssocID="{3448D1D2-E762-4949-9B84-C147D6992033}" presName="sibTrans" presStyleCnt="0"/>
      <dgm:spPr/>
      <dgm:t>
        <a:bodyPr/>
        <a:lstStyle/>
        <a:p>
          <a:endParaRPr lang="en-US"/>
        </a:p>
      </dgm:t>
    </dgm:pt>
    <dgm:pt modelId="{98171692-5358-40F7-9688-27D1192CBDBC}" type="pres">
      <dgm:prSet presAssocID="{8105411F-56DC-4530-A781-544F358A0EBA}" presName="comp" presStyleCnt="0"/>
      <dgm:spPr/>
      <dgm:t>
        <a:bodyPr/>
        <a:lstStyle/>
        <a:p>
          <a:endParaRPr lang="en-US"/>
        </a:p>
      </dgm:t>
    </dgm:pt>
    <dgm:pt modelId="{FB670B9E-A5CC-4D0A-890C-EA557AF2E6C9}" type="pres">
      <dgm:prSet presAssocID="{8105411F-56DC-4530-A781-544F358A0EB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22655-F029-4498-9A64-D1E99CCB3636}" type="pres">
      <dgm:prSet presAssocID="{8105411F-56DC-4530-A781-544F358A0EBA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</dgm:ptLst>
  <dgm:cxnLst>
    <dgm:cxn modelId="{AACF3C87-B600-4A5B-94EA-3CB54C8D3998}" srcId="{F1CC62E9-ECBB-4099-8381-4469A83CFAA9}" destId="{CA9769AC-2935-466B-BCA2-8879420CEEE8}" srcOrd="1" destOrd="0" parTransId="{C87AF455-87D3-471F-8455-4A9764B9F8A8}" sibTransId="{3448D1D2-E762-4949-9B84-C147D6992033}"/>
    <dgm:cxn modelId="{838FC8F7-A4D1-46B6-A39D-0339F626BF2C}" type="presOf" srcId="{3FA52708-442E-4BDC-B497-87289BE355DD}" destId="{7F649123-7536-4A62-BB72-787C4B18908D}" srcOrd="0" destOrd="0" presId="urn:microsoft.com/office/officeart/2008/layout/AlternatingPictureBlocks"/>
    <dgm:cxn modelId="{49132A01-E3D8-4C5D-AA68-B70745BAEF4C}" srcId="{F1CC62E9-ECBB-4099-8381-4469A83CFAA9}" destId="{3FA52708-442E-4BDC-B497-87289BE355DD}" srcOrd="0" destOrd="0" parTransId="{4BF9453C-9420-424E-AC7D-A03F493AD7E0}" sibTransId="{0B401AED-0E7D-4C58-A03B-8460F1B0DEC3}"/>
    <dgm:cxn modelId="{21CCD7E8-4757-48CA-8DA1-26CC7A84627D}" srcId="{F1CC62E9-ECBB-4099-8381-4469A83CFAA9}" destId="{8105411F-56DC-4530-A781-544F358A0EBA}" srcOrd="2" destOrd="0" parTransId="{AEA5D066-D3BF-440C-A9A3-38AA374A90A2}" sibTransId="{F483DAD4-2CCD-41AA-846B-121D526DFD47}"/>
    <dgm:cxn modelId="{B578FF17-7875-4A70-BB80-40F85F9CA1C5}" type="presOf" srcId="{CA9769AC-2935-466B-BCA2-8879420CEEE8}" destId="{428DD8C5-1E29-4F89-B5AD-5EEA78095DE9}" srcOrd="0" destOrd="0" presId="urn:microsoft.com/office/officeart/2008/layout/AlternatingPictureBlocks"/>
    <dgm:cxn modelId="{3242E05D-7BA7-4E6B-961A-89973FFFC4D6}" type="presOf" srcId="{8105411F-56DC-4530-A781-544F358A0EBA}" destId="{FB670B9E-A5CC-4D0A-890C-EA557AF2E6C9}" srcOrd="0" destOrd="0" presId="urn:microsoft.com/office/officeart/2008/layout/AlternatingPictureBlocks"/>
    <dgm:cxn modelId="{F3CB1AF8-9B75-464A-8B11-897F20B4C199}" type="presOf" srcId="{F1CC62E9-ECBB-4099-8381-4469A83CFAA9}" destId="{D3FA429B-627F-47F0-A991-E5F5A0AAC898}" srcOrd="0" destOrd="0" presId="urn:microsoft.com/office/officeart/2008/layout/AlternatingPictureBlocks"/>
    <dgm:cxn modelId="{102E0610-21E8-4D31-8AA2-3DFBAAA1C113}" type="presParOf" srcId="{D3FA429B-627F-47F0-A991-E5F5A0AAC898}" destId="{CB128558-3D7F-4019-B0B8-E1526843CBED}" srcOrd="0" destOrd="0" presId="urn:microsoft.com/office/officeart/2008/layout/AlternatingPictureBlocks"/>
    <dgm:cxn modelId="{9DB6B3B5-E91D-42AF-9D46-D16A1EE9C4C4}" type="presParOf" srcId="{CB128558-3D7F-4019-B0B8-E1526843CBED}" destId="{7F649123-7536-4A62-BB72-787C4B18908D}" srcOrd="0" destOrd="0" presId="urn:microsoft.com/office/officeart/2008/layout/AlternatingPictureBlocks"/>
    <dgm:cxn modelId="{01442977-5E0C-4F40-8577-1FBFD01182E5}" type="presParOf" srcId="{CB128558-3D7F-4019-B0B8-E1526843CBED}" destId="{2AB011CB-8962-46E4-9FF5-0CFB9669897B}" srcOrd="1" destOrd="0" presId="urn:microsoft.com/office/officeart/2008/layout/AlternatingPictureBlocks"/>
    <dgm:cxn modelId="{6534C69F-FFC3-4934-995E-82A5CD267972}" type="presParOf" srcId="{D3FA429B-627F-47F0-A991-E5F5A0AAC898}" destId="{5E4F9E0A-469E-4C62-8540-7C47686FD15E}" srcOrd="1" destOrd="0" presId="urn:microsoft.com/office/officeart/2008/layout/AlternatingPictureBlocks"/>
    <dgm:cxn modelId="{C052548C-FF30-4A0E-B6DB-883F182EC1FD}" type="presParOf" srcId="{D3FA429B-627F-47F0-A991-E5F5A0AAC898}" destId="{A757FE73-2E82-45E6-98AF-51A5A74B1DB6}" srcOrd="2" destOrd="0" presId="urn:microsoft.com/office/officeart/2008/layout/AlternatingPictureBlocks"/>
    <dgm:cxn modelId="{D4F4A371-8193-4E15-9785-5A6AAA84CC10}" type="presParOf" srcId="{A757FE73-2E82-45E6-98AF-51A5A74B1DB6}" destId="{428DD8C5-1E29-4F89-B5AD-5EEA78095DE9}" srcOrd="0" destOrd="0" presId="urn:microsoft.com/office/officeart/2008/layout/AlternatingPictureBlocks"/>
    <dgm:cxn modelId="{01770E73-1A2F-445F-8FC0-712A6FDC0727}" type="presParOf" srcId="{A757FE73-2E82-45E6-98AF-51A5A74B1DB6}" destId="{43594C66-8BD8-49E1-88EF-C3253E062C24}" srcOrd="1" destOrd="0" presId="urn:microsoft.com/office/officeart/2008/layout/AlternatingPictureBlocks"/>
    <dgm:cxn modelId="{5045A104-91F0-4FCE-B176-06CB94CAA3C1}" type="presParOf" srcId="{D3FA429B-627F-47F0-A991-E5F5A0AAC898}" destId="{492D0E88-3502-4D43-A405-11C7C268E75E}" srcOrd="3" destOrd="0" presId="urn:microsoft.com/office/officeart/2008/layout/AlternatingPictureBlocks"/>
    <dgm:cxn modelId="{3C0CB599-994A-4184-A9F6-E6617E42D3B0}" type="presParOf" srcId="{D3FA429B-627F-47F0-A991-E5F5A0AAC898}" destId="{98171692-5358-40F7-9688-27D1192CBDBC}" srcOrd="4" destOrd="0" presId="urn:microsoft.com/office/officeart/2008/layout/AlternatingPictureBlocks"/>
    <dgm:cxn modelId="{C30C8936-2568-417E-924B-FDAB612793F6}" type="presParOf" srcId="{98171692-5358-40F7-9688-27D1192CBDBC}" destId="{FB670B9E-A5CC-4D0A-890C-EA557AF2E6C9}" srcOrd="0" destOrd="0" presId="urn:microsoft.com/office/officeart/2008/layout/AlternatingPictureBlocks"/>
    <dgm:cxn modelId="{2BFF4B49-0C7A-4064-8264-577DF5D4338A}" type="presParOf" srcId="{98171692-5358-40F7-9688-27D1192CBDBC}" destId="{F6C22655-F029-4498-9A64-D1E99CCB3636}" srcOrd="1" destOrd="0" presId="urn:microsoft.com/office/officeart/2008/layout/AlternatingPictureBlock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C403D-E45D-4019-B84C-1E50E3F40F31}" type="doc">
      <dgm:prSet loTypeId="urn:microsoft.com/office/officeart/2005/8/layout/target3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238CAAD-C740-4D59-BEAB-57A1CC83C174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Eliminates paper-based, manual processes thereby saving resources and time </a:t>
          </a:r>
        </a:p>
      </dgm:t>
    </dgm:pt>
    <dgm:pt modelId="{E55FC514-A2EA-40A4-8FBA-5D67153C9C41}" type="parTrans" cxnId="{EB2EF2A6-5D88-47FF-B95A-0F78F6663FE7}">
      <dgm:prSet/>
      <dgm:spPr/>
      <dgm:t>
        <a:bodyPr/>
        <a:lstStyle/>
        <a:p>
          <a:endParaRPr lang="en-US"/>
        </a:p>
      </dgm:t>
    </dgm:pt>
    <dgm:pt modelId="{9E91FE67-CE1B-456E-A5AE-D3C1D7F96D65}" type="sibTrans" cxnId="{EB2EF2A6-5D88-47FF-B95A-0F78F6663FE7}">
      <dgm:prSet/>
      <dgm:spPr/>
      <dgm:t>
        <a:bodyPr/>
        <a:lstStyle/>
        <a:p>
          <a:endParaRPr lang="en-US"/>
        </a:p>
      </dgm:t>
    </dgm:pt>
    <dgm:pt modelId="{992A90B0-3AA3-4625-A425-F70FBA2732C3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Simplifies data entry and eliminates redundancies</a:t>
          </a:r>
          <a:endParaRPr lang="en-US" dirty="0" smtClean="0">
            <a:latin typeface="Calibri" pitchFamily="34" charset="0"/>
          </a:endParaRPr>
        </a:p>
      </dgm:t>
    </dgm:pt>
    <dgm:pt modelId="{1C50D75E-4DE1-4F99-A1C6-33347CA214C5}" type="parTrans" cxnId="{AB73F3EF-B0EA-437C-BAB8-18F7003043EF}">
      <dgm:prSet/>
      <dgm:spPr/>
      <dgm:t>
        <a:bodyPr/>
        <a:lstStyle/>
        <a:p>
          <a:endParaRPr lang="en-US"/>
        </a:p>
      </dgm:t>
    </dgm:pt>
    <dgm:pt modelId="{72EB4723-D2AE-454E-B041-A4BE074BBC22}" type="sibTrans" cxnId="{AB73F3EF-B0EA-437C-BAB8-18F7003043EF}">
      <dgm:prSet/>
      <dgm:spPr/>
      <dgm:t>
        <a:bodyPr/>
        <a:lstStyle/>
        <a:p>
          <a:endParaRPr lang="en-US"/>
        </a:p>
      </dgm:t>
    </dgm:pt>
    <dgm:pt modelId="{F573F76F-5864-4F3B-8500-E9424733E122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Provides quick, real-time, and valid data</a:t>
          </a:r>
        </a:p>
      </dgm:t>
    </dgm:pt>
    <dgm:pt modelId="{CE83E5C0-2F0A-4EF4-A9E3-FC31FA323DD2}" type="parTrans" cxnId="{9FF036EB-49EF-4878-AC18-871EF4B6CEE7}">
      <dgm:prSet/>
      <dgm:spPr/>
      <dgm:t>
        <a:bodyPr/>
        <a:lstStyle/>
        <a:p>
          <a:endParaRPr lang="en-US"/>
        </a:p>
      </dgm:t>
    </dgm:pt>
    <dgm:pt modelId="{BD1A5B61-52FA-4364-8630-23B88A438969}" type="sibTrans" cxnId="{9FF036EB-49EF-4878-AC18-871EF4B6CEE7}">
      <dgm:prSet/>
      <dgm:spPr/>
      <dgm:t>
        <a:bodyPr/>
        <a:lstStyle/>
        <a:p>
          <a:endParaRPr lang="en-US"/>
        </a:p>
      </dgm:t>
    </dgm:pt>
    <dgm:pt modelId="{8BCF8064-AE3F-4102-8587-DB0D6017CC1D}" type="pres">
      <dgm:prSet presAssocID="{E41C403D-E45D-4019-B84C-1E50E3F40F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9617A-59AD-4DD3-B2E5-168B1C31642C}" type="pres">
      <dgm:prSet presAssocID="{7238CAAD-C740-4D59-BEAB-57A1CC83C174}" presName="circle1" presStyleLbl="node1" presStyleIdx="0" presStyleCnt="3"/>
      <dgm:spPr/>
    </dgm:pt>
    <dgm:pt modelId="{D81E9B8F-CAC7-4D9E-991E-64163FB9D3FF}" type="pres">
      <dgm:prSet presAssocID="{7238CAAD-C740-4D59-BEAB-57A1CC83C174}" presName="space" presStyleCnt="0"/>
      <dgm:spPr/>
    </dgm:pt>
    <dgm:pt modelId="{1D9B3BE0-D288-449A-A021-FE376A8D3E36}" type="pres">
      <dgm:prSet presAssocID="{7238CAAD-C740-4D59-BEAB-57A1CC83C174}" presName="rect1" presStyleLbl="alignAcc1" presStyleIdx="0" presStyleCnt="3"/>
      <dgm:spPr/>
      <dgm:t>
        <a:bodyPr/>
        <a:lstStyle/>
        <a:p>
          <a:endParaRPr lang="en-US"/>
        </a:p>
      </dgm:t>
    </dgm:pt>
    <dgm:pt modelId="{5BBE988B-7208-4C57-AA0D-70CD433BC896}" type="pres">
      <dgm:prSet presAssocID="{992A90B0-3AA3-4625-A425-F70FBA2732C3}" presName="vertSpace2" presStyleLbl="node1" presStyleIdx="0" presStyleCnt="3"/>
      <dgm:spPr/>
    </dgm:pt>
    <dgm:pt modelId="{CFF99EA3-4C4E-454F-BE7F-B06E66142747}" type="pres">
      <dgm:prSet presAssocID="{992A90B0-3AA3-4625-A425-F70FBA2732C3}" presName="circle2" presStyleLbl="node1" presStyleIdx="1" presStyleCnt="3"/>
      <dgm:spPr/>
    </dgm:pt>
    <dgm:pt modelId="{08728F68-5FC3-458E-9FF5-9A5DDEF7BB4A}" type="pres">
      <dgm:prSet presAssocID="{992A90B0-3AA3-4625-A425-F70FBA2732C3}" presName="rect2" presStyleLbl="alignAcc1" presStyleIdx="1" presStyleCnt="3"/>
      <dgm:spPr/>
      <dgm:t>
        <a:bodyPr/>
        <a:lstStyle/>
        <a:p>
          <a:endParaRPr lang="en-US"/>
        </a:p>
      </dgm:t>
    </dgm:pt>
    <dgm:pt modelId="{E701BF1F-B964-4A33-BF88-52C57E289D8C}" type="pres">
      <dgm:prSet presAssocID="{F573F76F-5864-4F3B-8500-E9424733E122}" presName="vertSpace3" presStyleLbl="node1" presStyleIdx="1" presStyleCnt="3"/>
      <dgm:spPr/>
    </dgm:pt>
    <dgm:pt modelId="{47D52DCD-5140-45AC-8663-416597D68FC4}" type="pres">
      <dgm:prSet presAssocID="{F573F76F-5864-4F3B-8500-E9424733E122}" presName="circle3" presStyleLbl="node1" presStyleIdx="2" presStyleCnt="3"/>
      <dgm:spPr/>
    </dgm:pt>
    <dgm:pt modelId="{8A77E3F8-9638-4F8D-8AC3-697D6934257E}" type="pres">
      <dgm:prSet presAssocID="{F573F76F-5864-4F3B-8500-E9424733E122}" presName="rect3" presStyleLbl="alignAcc1" presStyleIdx="2" presStyleCnt="3"/>
      <dgm:spPr/>
      <dgm:t>
        <a:bodyPr/>
        <a:lstStyle/>
        <a:p>
          <a:endParaRPr lang="en-US"/>
        </a:p>
      </dgm:t>
    </dgm:pt>
    <dgm:pt modelId="{B113D140-1A79-41F0-93E0-19F7BF8366EF}" type="pres">
      <dgm:prSet presAssocID="{7238CAAD-C740-4D59-BEAB-57A1CC83C17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78BC0-1DC7-4E94-B4DC-04D373A54D70}" type="pres">
      <dgm:prSet presAssocID="{992A90B0-3AA3-4625-A425-F70FBA2732C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8E1F6-9CAE-417E-B5CE-CAF037738AFF}" type="pres">
      <dgm:prSet presAssocID="{F573F76F-5864-4F3B-8500-E9424733E12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788D8-E527-443D-B457-C3AA1D6C06BE}" type="presOf" srcId="{7238CAAD-C740-4D59-BEAB-57A1CC83C174}" destId="{B113D140-1A79-41F0-93E0-19F7BF8366EF}" srcOrd="1" destOrd="0" presId="urn:microsoft.com/office/officeart/2005/8/layout/target3"/>
    <dgm:cxn modelId="{92031F54-8BC7-4CB8-8A75-7CDAD3220D9D}" type="presOf" srcId="{992A90B0-3AA3-4625-A425-F70FBA2732C3}" destId="{40078BC0-1DC7-4E94-B4DC-04D373A54D70}" srcOrd="1" destOrd="0" presId="urn:microsoft.com/office/officeart/2005/8/layout/target3"/>
    <dgm:cxn modelId="{30CC2450-0D76-45DD-9CA5-434888FA66C0}" type="presOf" srcId="{992A90B0-3AA3-4625-A425-F70FBA2732C3}" destId="{08728F68-5FC3-458E-9FF5-9A5DDEF7BB4A}" srcOrd="0" destOrd="0" presId="urn:microsoft.com/office/officeart/2005/8/layout/target3"/>
    <dgm:cxn modelId="{4C4C256A-7960-43A8-BB3D-F03916F9BA2B}" type="presOf" srcId="{E41C403D-E45D-4019-B84C-1E50E3F40F31}" destId="{8BCF8064-AE3F-4102-8587-DB0D6017CC1D}" srcOrd="0" destOrd="0" presId="urn:microsoft.com/office/officeart/2005/8/layout/target3"/>
    <dgm:cxn modelId="{4E841CDC-FE83-4FFB-9207-805F342C4DD2}" type="presOf" srcId="{F573F76F-5864-4F3B-8500-E9424733E122}" destId="{8A77E3F8-9638-4F8D-8AC3-697D6934257E}" srcOrd="0" destOrd="0" presId="urn:microsoft.com/office/officeart/2005/8/layout/target3"/>
    <dgm:cxn modelId="{0285ED64-A75E-4996-AF85-46271ADA668D}" type="presOf" srcId="{F573F76F-5864-4F3B-8500-E9424733E122}" destId="{B2F8E1F6-9CAE-417E-B5CE-CAF037738AFF}" srcOrd="1" destOrd="0" presId="urn:microsoft.com/office/officeart/2005/8/layout/target3"/>
    <dgm:cxn modelId="{EB2EF2A6-5D88-47FF-B95A-0F78F6663FE7}" srcId="{E41C403D-E45D-4019-B84C-1E50E3F40F31}" destId="{7238CAAD-C740-4D59-BEAB-57A1CC83C174}" srcOrd="0" destOrd="0" parTransId="{E55FC514-A2EA-40A4-8FBA-5D67153C9C41}" sibTransId="{9E91FE67-CE1B-456E-A5AE-D3C1D7F96D65}"/>
    <dgm:cxn modelId="{AB73F3EF-B0EA-437C-BAB8-18F7003043EF}" srcId="{E41C403D-E45D-4019-B84C-1E50E3F40F31}" destId="{992A90B0-3AA3-4625-A425-F70FBA2732C3}" srcOrd="1" destOrd="0" parTransId="{1C50D75E-4DE1-4F99-A1C6-33347CA214C5}" sibTransId="{72EB4723-D2AE-454E-B041-A4BE074BBC22}"/>
    <dgm:cxn modelId="{9FF036EB-49EF-4878-AC18-871EF4B6CEE7}" srcId="{E41C403D-E45D-4019-B84C-1E50E3F40F31}" destId="{F573F76F-5864-4F3B-8500-E9424733E122}" srcOrd="2" destOrd="0" parTransId="{CE83E5C0-2F0A-4EF4-A9E3-FC31FA323DD2}" sibTransId="{BD1A5B61-52FA-4364-8630-23B88A438969}"/>
    <dgm:cxn modelId="{BB975BF1-4426-4D8C-8591-BD309188456D}" type="presOf" srcId="{7238CAAD-C740-4D59-BEAB-57A1CC83C174}" destId="{1D9B3BE0-D288-449A-A021-FE376A8D3E36}" srcOrd="0" destOrd="0" presId="urn:microsoft.com/office/officeart/2005/8/layout/target3"/>
    <dgm:cxn modelId="{ED0C9137-A9FA-4DBB-8E0D-0B3DF114EA9C}" type="presParOf" srcId="{8BCF8064-AE3F-4102-8587-DB0D6017CC1D}" destId="{DFF9617A-59AD-4DD3-B2E5-168B1C31642C}" srcOrd="0" destOrd="0" presId="urn:microsoft.com/office/officeart/2005/8/layout/target3"/>
    <dgm:cxn modelId="{FACEA1B1-020B-4C21-B4F8-C185E1AA6B11}" type="presParOf" srcId="{8BCF8064-AE3F-4102-8587-DB0D6017CC1D}" destId="{D81E9B8F-CAC7-4D9E-991E-64163FB9D3FF}" srcOrd="1" destOrd="0" presId="urn:microsoft.com/office/officeart/2005/8/layout/target3"/>
    <dgm:cxn modelId="{0D44B8ED-124A-4F61-8715-D28B0C5686DB}" type="presParOf" srcId="{8BCF8064-AE3F-4102-8587-DB0D6017CC1D}" destId="{1D9B3BE0-D288-449A-A021-FE376A8D3E36}" srcOrd="2" destOrd="0" presId="urn:microsoft.com/office/officeart/2005/8/layout/target3"/>
    <dgm:cxn modelId="{9AFD4983-F45C-4558-AD46-7EEB7836C306}" type="presParOf" srcId="{8BCF8064-AE3F-4102-8587-DB0D6017CC1D}" destId="{5BBE988B-7208-4C57-AA0D-70CD433BC896}" srcOrd="3" destOrd="0" presId="urn:microsoft.com/office/officeart/2005/8/layout/target3"/>
    <dgm:cxn modelId="{CCD824F7-5A5E-4E58-BDD5-60CC571CB1D7}" type="presParOf" srcId="{8BCF8064-AE3F-4102-8587-DB0D6017CC1D}" destId="{CFF99EA3-4C4E-454F-BE7F-B06E66142747}" srcOrd="4" destOrd="0" presId="urn:microsoft.com/office/officeart/2005/8/layout/target3"/>
    <dgm:cxn modelId="{5CEB6375-F768-4A18-AA55-B97D45620D75}" type="presParOf" srcId="{8BCF8064-AE3F-4102-8587-DB0D6017CC1D}" destId="{08728F68-5FC3-458E-9FF5-9A5DDEF7BB4A}" srcOrd="5" destOrd="0" presId="urn:microsoft.com/office/officeart/2005/8/layout/target3"/>
    <dgm:cxn modelId="{E211378A-371F-4204-A17A-EB598BEB40BC}" type="presParOf" srcId="{8BCF8064-AE3F-4102-8587-DB0D6017CC1D}" destId="{E701BF1F-B964-4A33-BF88-52C57E289D8C}" srcOrd="6" destOrd="0" presId="urn:microsoft.com/office/officeart/2005/8/layout/target3"/>
    <dgm:cxn modelId="{0940147C-5DE7-4719-A085-0966488712BB}" type="presParOf" srcId="{8BCF8064-AE3F-4102-8587-DB0D6017CC1D}" destId="{47D52DCD-5140-45AC-8663-416597D68FC4}" srcOrd="7" destOrd="0" presId="urn:microsoft.com/office/officeart/2005/8/layout/target3"/>
    <dgm:cxn modelId="{90839E40-AB61-41BD-9310-74C22508EB51}" type="presParOf" srcId="{8BCF8064-AE3F-4102-8587-DB0D6017CC1D}" destId="{8A77E3F8-9638-4F8D-8AC3-697D6934257E}" srcOrd="8" destOrd="0" presId="urn:microsoft.com/office/officeart/2005/8/layout/target3"/>
    <dgm:cxn modelId="{4A16C7D4-7639-48D6-8D78-5F4D81418720}" type="presParOf" srcId="{8BCF8064-AE3F-4102-8587-DB0D6017CC1D}" destId="{B113D140-1A79-41F0-93E0-19F7BF8366EF}" srcOrd="9" destOrd="0" presId="urn:microsoft.com/office/officeart/2005/8/layout/target3"/>
    <dgm:cxn modelId="{43080FB6-65F2-4E7B-BC88-84B058861C9C}" type="presParOf" srcId="{8BCF8064-AE3F-4102-8587-DB0D6017CC1D}" destId="{40078BC0-1DC7-4E94-B4DC-04D373A54D70}" srcOrd="10" destOrd="0" presId="urn:microsoft.com/office/officeart/2005/8/layout/target3"/>
    <dgm:cxn modelId="{3752FB93-44A9-46B5-A5A4-0525201C8A3B}" type="presParOf" srcId="{8BCF8064-AE3F-4102-8587-DB0D6017CC1D}" destId="{B2F8E1F6-9CAE-417E-B5CE-CAF037738AFF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516417-19AA-475D-B161-FAEEA33C001F}" type="doc">
      <dgm:prSet loTypeId="urn:microsoft.com/office/officeart/2009/3/layout/OpposingIdeas" loCatId="relationship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EDBD876-ED93-44BA-B3C8-946C2A6E1F40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Phase 1</a:t>
          </a:r>
          <a:endParaRPr lang="en-US" dirty="0">
            <a:latin typeface="Calibri" pitchFamily="34" charset="0"/>
          </a:endParaRPr>
        </a:p>
      </dgm:t>
    </dgm:pt>
    <dgm:pt modelId="{B4217CCF-2555-4E9B-A41D-608EF015EE5D}" type="parTrans" cxnId="{B11504EC-9A81-41BC-A25C-5086FF25F1B8}">
      <dgm:prSet/>
      <dgm:spPr/>
      <dgm:t>
        <a:bodyPr/>
        <a:lstStyle/>
        <a:p>
          <a:endParaRPr lang="en-US"/>
        </a:p>
      </dgm:t>
    </dgm:pt>
    <dgm:pt modelId="{55CAA8BF-A2CE-48DC-A9B3-976243AE9393}" type="sibTrans" cxnId="{B11504EC-9A81-41BC-A25C-5086FF25F1B8}">
      <dgm:prSet/>
      <dgm:spPr/>
      <dgm:t>
        <a:bodyPr/>
        <a:lstStyle/>
        <a:p>
          <a:endParaRPr lang="en-US"/>
        </a:p>
      </dgm:t>
    </dgm:pt>
    <dgm:pt modelId="{7F6BA5C4-DA31-4DB1-9A2D-0191368A0E9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Focus on reporting by EPA’s partners to Agency priority systems</a:t>
          </a:r>
        </a:p>
      </dgm:t>
    </dgm:pt>
    <dgm:pt modelId="{B53DFE80-36D5-4D3E-A28D-13EB32E4B34F}" type="parTrans" cxnId="{0DAEB72F-DF72-473C-AE4C-3B5B4EB58529}">
      <dgm:prSet/>
      <dgm:spPr/>
      <dgm:t>
        <a:bodyPr/>
        <a:lstStyle/>
        <a:p>
          <a:endParaRPr lang="en-US"/>
        </a:p>
      </dgm:t>
    </dgm:pt>
    <dgm:pt modelId="{C61E6A62-CDDF-42D4-B6ED-9126FD6A3F9E}" type="sibTrans" cxnId="{0DAEB72F-DF72-473C-AE4C-3B5B4EB58529}">
      <dgm:prSet/>
      <dgm:spPr/>
      <dgm:t>
        <a:bodyPr/>
        <a:lstStyle/>
        <a:p>
          <a:endParaRPr lang="en-US"/>
        </a:p>
      </dgm:t>
    </dgm:pt>
    <dgm:pt modelId="{36932276-2A73-4571-AE7D-57A13135C283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Phase 2</a:t>
          </a:r>
          <a:endParaRPr lang="en-US" dirty="0">
            <a:latin typeface="Calibri" pitchFamily="34" charset="0"/>
          </a:endParaRPr>
        </a:p>
      </dgm:t>
    </dgm:pt>
    <dgm:pt modelId="{E4AA0741-1519-4116-BD94-2E736B885767}" type="parTrans" cxnId="{B633E640-8FEC-450D-A772-3B21A98EC892}">
      <dgm:prSet/>
      <dgm:spPr/>
      <dgm:t>
        <a:bodyPr/>
        <a:lstStyle/>
        <a:p>
          <a:endParaRPr lang="en-US"/>
        </a:p>
      </dgm:t>
    </dgm:pt>
    <dgm:pt modelId="{DAFE0BB7-41F4-4BEE-83F7-755DE56EB4E8}" type="sibTrans" cxnId="{B633E640-8FEC-450D-A772-3B21A98EC892}">
      <dgm:prSet/>
      <dgm:spPr/>
      <dgm:t>
        <a:bodyPr/>
        <a:lstStyle/>
        <a:p>
          <a:endParaRPr lang="en-US"/>
        </a:p>
      </dgm:t>
    </dgm:pt>
    <dgm:pt modelId="{A7B84963-7591-4CD0-AD3B-652E80CE1BA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Exploring ways to expand the </a:t>
          </a:r>
          <a:r>
            <a:rPr lang="en-US" smtClean="0">
              <a:solidFill>
                <a:schemeClr val="bg1"/>
              </a:solidFill>
              <a:latin typeface="Calibri" pitchFamily="34" charset="0"/>
            </a:rPr>
            <a:t>network 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903EFB11-0853-4F75-95AD-A88AF25CCC82}" type="parTrans" cxnId="{9807845A-85F0-4490-A2DE-B44FB448DB32}">
      <dgm:prSet/>
      <dgm:spPr/>
      <dgm:t>
        <a:bodyPr/>
        <a:lstStyle/>
        <a:p>
          <a:endParaRPr lang="en-US"/>
        </a:p>
      </dgm:t>
    </dgm:pt>
    <dgm:pt modelId="{254E51CF-A63B-4481-8826-CBC520725015}" type="sibTrans" cxnId="{9807845A-85F0-4490-A2DE-B44FB448DB32}">
      <dgm:prSet/>
      <dgm:spPr/>
      <dgm:t>
        <a:bodyPr/>
        <a:lstStyle/>
        <a:p>
          <a:endParaRPr lang="en-US"/>
        </a:p>
      </dgm:t>
    </dgm:pt>
    <dgm:pt modelId="{6DB593AA-14C6-45A7-BEA6-00B85BEBEB0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73A9AEF2-7668-4FE8-8018-5536443ACEE2}" type="parTrans" cxnId="{08A2884A-C2B4-4994-B18E-BB708B0E17A2}">
      <dgm:prSet/>
      <dgm:spPr/>
      <dgm:t>
        <a:bodyPr/>
        <a:lstStyle/>
        <a:p>
          <a:endParaRPr lang="en-US"/>
        </a:p>
      </dgm:t>
    </dgm:pt>
    <dgm:pt modelId="{2502D323-59B0-4CA0-A59A-BBDB12A54537}" type="sibTrans" cxnId="{08A2884A-C2B4-4994-B18E-BB708B0E17A2}">
      <dgm:prSet/>
      <dgm:spPr/>
      <dgm:t>
        <a:bodyPr/>
        <a:lstStyle/>
        <a:p>
          <a:endParaRPr lang="en-US"/>
        </a:p>
      </dgm:t>
    </dgm:pt>
    <dgm:pt modelId="{1B190EB3-F653-4616-8CA8-8C8D07DFFE07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5BAA7482-E736-4ED7-BAC6-3BA9FFA847BC}" type="parTrans" cxnId="{98555E0E-8B49-43E3-9CF4-24FC8882425A}">
      <dgm:prSet/>
      <dgm:spPr/>
      <dgm:t>
        <a:bodyPr/>
        <a:lstStyle/>
        <a:p>
          <a:endParaRPr lang="en-US"/>
        </a:p>
      </dgm:t>
    </dgm:pt>
    <dgm:pt modelId="{14BE81C9-2245-4BBA-9949-DBBE7C392068}" type="sibTrans" cxnId="{98555E0E-8B49-43E3-9CF4-24FC8882425A}">
      <dgm:prSet/>
      <dgm:spPr/>
      <dgm:t>
        <a:bodyPr/>
        <a:lstStyle/>
        <a:p>
          <a:endParaRPr lang="en-US"/>
        </a:p>
      </dgm:t>
    </dgm:pt>
    <dgm:pt modelId="{BBB34D52-E272-4818-BCC1-265421ED7F9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AAFDBAEF-FBBF-4D23-80B5-ADDE83A86802}" type="parTrans" cxnId="{5D95051C-E05A-4656-BE46-2DC335F86996}">
      <dgm:prSet/>
      <dgm:spPr/>
      <dgm:t>
        <a:bodyPr/>
        <a:lstStyle/>
        <a:p>
          <a:endParaRPr lang="en-US"/>
        </a:p>
      </dgm:t>
    </dgm:pt>
    <dgm:pt modelId="{F94E2FBD-EB95-49BF-A29D-10881F075F06}" type="sibTrans" cxnId="{5D95051C-E05A-4656-BE46-2DC335F86996}">
      <dgm:prSet/>
      <dgm:spPr/>
      <dgm:t>
        <a:bodyPr/>
        <a:lstStyle/>
        <a:p>
          <a:endParaRPr lang="en-US"/>
        </a:p>
      </dgm:t>
    </dgm:pt>
    <dgm:pt modelId="{11D660BE-0F5F-49FC-AABE-EBD7E7E1706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929DDAF6-7084-4DFA-A2AF-1169553FAC7E}" type="parTrans" cxnId="{D4DA333D-0F89-4C6C-A072-13E040F23FF2}">
      <dgm:prSet/>
      <dgm:spPr/>
      <dgm:t>
        <a:bodyPr/>
        <a:lstStyle/>
        <a:p>
          <a:endParaRPr lang="en-US"/>
        </a:p>
      </dgm:t>
    </dgm:pt>
    <dgm:pt modelId="{709FDECC-2C08-4A1D-A19D-B73376621B1D}" type="sibTrans" cxnId="{D4DA333D-0F89-4C6C-A072-13E040F23FF2}">
      <dgm:prSet/>
      <dgm:spPr/>
      <dgm:t>
        <a:bodyPr/>
        <a:lstStyle/>
        <a:p>
          <a:endParaRPr lang="en-US"/>
        </a:p>
      </dgm:t>
    </dgm:pt>
    <dgm:pt modelId="{ACD452FF-C02B-452B-BA60-2B897882053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CF99EA34-98A1-4442-9EE0-A683FEB7716E}" type="parTrans" cxnId="{ADFF07D8-41D1-4D0B-A22D-2E210860B160}">
      <dgm:prSet/>
      <dgm:spPr/>
      <dgm:t>
        <a:bodyPr/>
        <a:lstStyle/>
        <a:p>
          <a:endParaRPr lang="en-US"/>
        </a:p>
      </dgm:t>
    </dgm:pt>
    <dgm:pt modelId="{49AA85B9-1E05-474F-95FE-D2D6FE885C2A}" type="sibTrans" cxnId="{ADFF07D8-41D1-4D0B-A22D-2E210860B160}">
      <dgm:prSet/>
      <dgm:spPr/>
      <dgm:t>
        <a:bodyPr/>
        <a:lstStyle/>
        <a:p>
          <a:endParaRPr lang="en-US"/>
        </a:p>
      </dgm:t>
    </dgm:pt>
    <dgm:pt modelId="{1C1058DA-669D-470C-925C-68D2BA22338D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7F0722AC-D256-46E5-944D-FCDB535B530A}" type="parTrans" cxnId="{515E9B40-4302-4011-8DC4-CE18309B4993}">
      <dgm:prSet/>
      <dgm:spPr/>
      <dgm:t>
        <a:bodyPr/>
        <a:lstStyle/>
        <a:p>
          <a:endParaRPr lang="en-US"/>
        </a:p>
      </dgm:t>
    </dgm:pt>
    <dgm:pt modelId="{310805E3-D2FC-475E-9B52-7E6036B844EA}" type="sibTrans" cxnId="{515E9B40-4302-4011-8DC4-CE18309B4993}">
      <dgm:prSet/>
      <dgm:spPr/>
      <dgm:t>
        <a:bodyPr/>
        <a:lstStyle/>
        <a:p>
          <a:endParaRPr lang="en-US"/>
        </a:p>
      </dgm:t>
    </dgm:pt>
    <dgm:pt modelId="{6AFD3A2E-93B8-4436-B59E-DDE388EA50A8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647876FD-2846-45B6-BA27-9EAA61DCBD29}" type="parTrans" cxnId="{0C1413F8-866E-47B5-A769-77F7816C18FD}">
      <dgm:prSet/>
      <dgm:spPr/>
      <dgm:t>
        <a:bodyPr/>
        <a:lstStyle/>
        <a:p>
          <a:endParaRPr lang="en-US"/>
        </a:p>
      </dgm:t>
    </dgm:pt>
    <dgm:pt modelId="{913270E8-0875-45DF-8D75-195E5B1380B7}" type="sibTrans" cxnId="{0C1413F8-866E-47B5-A769-77F7816C18FD}">
      <dgm:prSet/>
      <dgm:spPr/>
      <dgm:t>
        <a:bodyPr/>
        <a:lstStyle/>
        <a:p>
          <a:endParaRPr lang="en-US"/>
        </a:p>
      </dgm:t>
    </dgm:pt>
    <dgm:pt modelId="{56F8ABAB-D802-4F05-BB9B-9941FFB8231A}" type="pres">
      <dgm:prSet presAssocID="{8F516417-19AA-475D-B161-FAEEA33C001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03DB5D-FBC8-4886-913C-7D5D41E234B4}" type="pres">
      <dgm:prSet presAssocID="{8F516417-19AA-475D-B161-FAEEA33C001F}" presName="Background" presStyleLbl="node1" presStyleIdx="0" presStyleCnt="1"/>
      <dgm:spPr>
        <a:effectLst>
          <a:reflection blurRad="38100" stA="16000" endPos="35000" dir="5400000" sy="-100000" algn="bl" rotWithShape="0"/>
        </a:effectLst>
      </dgm:spPr>
      <dgm:t>
        <a:bodyPr/>
        <a:lstStyle/>
        <a:p>
          <a:endParaRPr lang="en-US"/>
        </a:p>
      </dgm:t>
    </dgm:pt>
    <dgm:pt modelId="{CE4C9672-39E6-40F9-B990-C757766AC4C1}" type="pres">
      <dgm:prSet presAssocID="{8F516417-19AA-475D-B161-FAEEA33C001F}" presName="Divider" presStyleLbl="callout" presStyleIdx="0" presStyleCnt="1"/>
      <dgm:spPr/>
      <dgm:t>
        <a:bodyPr/>
        <a:lstStyle/>
        <a:p>
          <a:endParaRPr lang="en-US"/>
        </a:p>
      </dgm:t>
    </dgm:pt>
    <dgm:pt modelId="{A97AEA9A-6EA6-4A0E-BE0D-583258622DAE}" type="pres">
      <dgm:prSet presAssocID="{8F516417-19AA-475D-B161-FAEEA33C001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4BC14-DB75-4701-A229-088DE9A61B66}" type="pres">
      <dgm:prSet presAssocID="{8F516417-19AA-475D-B161-FAEEA33C001F}" presName="ChildText2" presStyleLbl="revTx" presStyleIdx="0" presStyleCnt="0" custScaleY="106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CF9A2-9DAC-4904-AE5D-045E6BA24013}" type="pres">
      <dgm:prSet presAssocID="{8F516417-19AA-475D-B161-FAEEA33C001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8CB1005-2DC1-46B2-B75D-4E87DD046061}" type="pres">
      <dgm:prSet presAssocID="{8F516417-19AA-475D-B161-FAEEA33C001F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2F8E2037-E405-4D01-9193-DF2D8DA0EA77}" type="pres">
      <dgm:prSet presAssocID="{8F516417-19AA-475D-B161-FAEEA33C001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FF9310C-CD9F-48AC-9327-FC7E5A601447}" type="pres">
      <dgm:prSet presAssocID="{8F516417-19AA-475D-B161-FAEEA33C001F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B11504EC-9A81-41BC-A25C-5086FF25F1B8}" srcId="{8F516417-19AA-475D-B161-FAEEA33C001F}" destId="{FEDBD876-ED93-44BA-B3C8-946C2A6E1F40}" srcOrd="0" destOrd="0" parTransId="{B4217CCF-2555-4E9B-A41D-608EF015EE5D}" sibTransId="{55CAA8BF-A2CE-48DC-A9B3-976243AE9393}"/>
    <dgm:cxn modelId="{B633E640-8FEC-450D-A772-3B21A98EC892}" srcId="{8F516417-19AA-475D-B161-FAEEA33C001F}" destId="{36932276-2A73-4571-AE7D-57A13135C283}" srcOrd="1" destOrd="0" parTransId="{E4AA0741-1519-4116-BD94-2E736B885767}" sibTransId="{DAFE0BB7-41F4-4BEE-83F7-755DE56EB4E8}"/>
    <dgm:cxn modelId="{C07716BB-16A4-41FD-BD44-B711FBD5D25E}" type="presOf" srcId="{FEDBD876-ED93-44BA-B3C8-946C2A6E1F40}" destId="{964CF9A2-9DAC-4904-AE5D-045E6BA24013}" srcOrd="0" destOrd="0" presId="urn:microsoft.com/office/officeart/2009/3/layout/OpposingIdeas"/>
    <dgm:cxn modelId="{0C1413F8-866E-47B5-A769-77F7816C18FD}" srcId="{A7B84963-7591-4CD0-AD3B-652E80CE1BAB}" destId="{6AFD3A2E-93B8-4436-B59E-DDE388EA50A8}" srcOrd="5" destOrd="0" parTransId="{647876FD-2846-45B6-BA27-9EAA61DCBD29}" sibTransId="{913270E8-0875-45DF-8D75-195E5B1380B7}"/>
    <dgm:cxn modelId="{8A18128A-6800-47DF-A47A-8F72BF3DDB85}" type="presOf" srcId="{FEDBD876-ED93-44BA-B3C8-946C2A6E1F40}" destId="{78CB1005-2DC1-46B2-B75D-4E87DD046061}" srcOrd="1" destOrd="0" presId="urn:microsoft.com/office/officeart/2009/3/layout/OpposingIdeas"/>
    <dgm:cxn modelId="{BD8F68B0-5F28-4512-AA09-4FFB3AAEDECD}" type="presOf" srcId="{6AFD3A2E-93B8-4436-B59E-DDE388EA50A8}" destId="{E3E4BC14-DB75-4701-A229-088DE9A61B66}" srcOrd="0" destOrd="6" presId="urn:microsoft.com/office/officeart/2009/3/layout/OpposingIdeas"/>
    <dgm:cxn modelId="{E0024035-C505-45EE-BFBB-80CB12770C84}" type="presOf" srcId="{36932276-2A73-4571-AE7D-57A13135C283}" destId="{EFF9310C-CD9F-48AC-9327-FC7E5A601447}" srcOrd="1" destOrd="0" presId="urn:microsoft.com/office/officeart/2009/3/layout/OpposingIdeas"/>
    <dgm:cxn modelId="{02DB5822-6ABB-4AFC-BCFB-BC00E29C6BEF}" type="presOf" srcId="{11D660BE-0F5F-49FC-AABE-EBD7E7E1706C}" destId="{E3E4BC14-DB75-4701-A229-088DE9A61B66}" srcOrd="0" destOrd="4" presId="urn:microsoft.com/office/officeart/2009/3/layout/OpposingIdeas"/>
    <dgm:cxn modelId="{08A2884A-C2B4-4994-B18E-BB708B0E17A2}" srcId="{A7B84963-7591-4CD0-AD3B-652E80CE1BAB}" destId="{6DB593AA-14C6-45A7-BEA6-00B85BEBEB0F}" srcOrd="0" destOrd="0" parTransId="{73A9AEF2-7668-4FE8-8018-5536443ACEE2}" sibTransId="{2502D323-59B0-4CA0-A59A-BBDB12A54537}"/>
    <dgm:cxn modelId="{BE402884-53F7-4479-A2C7-DA192F26564B}" type="presOf" srcId="{A7B84963-7591-4CD0-AD3B-652E80CE1BAB}" destId="{E3E4BC14-DB75-4701-A229-088DE9A61B66}" srcOrd="0" destOrd="0" presId="urn:microsoft.com/office/officeart/2009/3/layout/OpposingIdeas"/>
    <dgm:cxn modelId="{0DAEB72F-DF72-473C-AE4C-3B5B4EB58529}" srcId="{FEDBD876-ED93-44BA-B3C8-946C2A6E1F40}" destId="{7F6BA5C4-DA31-4DB1-9A2D-0191368A0E90}" srcOrd="0" destOrd="0" parTransId="{B53DFE80-36D5-4D3E-A28D-13EB32E4B34F}" sibTransId="{C61E6A62-CDDF-42D4-B6ED-9126FD6A3F9E}"/>
    <dgm:cxn modelId="{515E9B40-4302-4011-8DC4-CE18309B4993}" srcId="{A7B84963-7591-4CD0-AD3B-652E80CE1BAB}" destId="{1C1058DA-669D-470C-925C-68D2BA22338D}" srcOrd="4" destOrd="0" parTransId="{7F0722AC-D256-46E5-944D-FCDB535B530A}" sibTransId="{310805E3-D2FC-475E-9B52-7E6036B844EA}"/>
    <dgm:cxn modelId="{D4DA333D-0F89-4C6C-A072-13E040F23FF2}" srcId="{A7B84963-7591-4CD0-AD3B-652E80CE1BAB}" destId="{11D660BE-0F5F-49FC-AABE-EBD7E7E1706C}" srcOrd="3" destOrd="0" parTransId="{929DDAF6-7084-4DFA-A2AF-1169553FAC7E}" sibTransId="{709FDECC-2C08-4A1D-A19D-B73376621B1D}"/>
    <dgm:cxn modelId="{ADFF07D8-41D1-4D0B-A22D-2E210860B160}" srcId="{36932276-2A73-4571-AE7D-57A13135C283}" destId="{ACD452FF-C02B-452B-BA60-2B8978820538}" srcOrd="1" destOrd="0" parTransId="{CF99EA34-98A1-4442-9EE0-A683FEB7716E}" sibTransId="{49AA85B9-1E05-474F-95FE-D2D6FE885C2A}"/>
    <dgm:cxn modelId="{D63C1AAF-9860-4469-9C77-C3F8612CFFE8}" type="presOf" srcId="{1C1058DA-669D-470C-925C-68D2BA22338D}" destId="{E3E4BC14-DB75-4701-A229-088DE9A61B66}" srcOrd="0" destOrd="5" presId="urn:microsoft.com/office/officeart/2009/3/layout/OpposingIdeas"/>
    <dgm:cxn modelId="{52922A5B-04D8-4498-A192-21B59BE1C3AE}" type="presOf" srcId="{8F516417-19AA-475D-B161-FAEEA33C001F}" destId="{56F8ABAB-D802-4F05-BB9B-9941FFB8231A}" srcOrd="0" destOrd="0" presId="urn:microsoft.com/office/officeart/2009/3/layout/OpposingIdeas"/>
    <dgm:cxn modelId="{5D95051C-E05A-4656-BE46-2DC335F86996}" srcId="{A7B84963-7591-4CD0-AD3B-652E80CE1BAB}" destId="{BBB34D52-E272-4818-BCC1-265421ED7F9C}" srcOrd="2" destOrd="0" parTransId="{AAFDBAEF-FBBF-4D23-80B5-ADDE83A86802}" sibTransId="{F94E2FBD-EB95-49BF-A29D-10881F075F06}"/>
    <dgm:cxn modelId="{28A85F55-BDFC-49D9-9F9A-E0E47AB659CC}" type="presOf" srcId="{36932276-2A73-4571-AE7D-57A13135C283}" destId="{2F8E2037-E405-4D01-9193-DF2D8DA0EA77}" srcOrd="0" destOrd="0" presId="urn:microsoft.com/office/officeart/2009/3/layout/OpposingIdeas"/>
    <dgm:cxn modelId="{A72B0A33-19DE-467A-B25B-1C63ED87E67C}" type="presOf" srcId="{ACD452FF-C02B-452B-BA60-2B8978820538}" destId="{E3E4BC14-DB75-4701-A229-088DE9A61B66}" srcOrd="0" destOrd="7" presId="urn:microsoft.com/office/officeart/2009/3/layout/OpposingIdeas"/>
    <dgm:cxn modelId="{9807845A-85F0-4490-A2DE-B44FB448DB32}" srcId="{36932276-2A73-4571-AE7D-57A13135C283}" destId="{A7B84963-7591-4CD0-AD3B-652E80CE1BAB}" srcOrd="0" destOrd="0" parTransId="{903EFB11-0853-4F75-95AD-A88AF25CCC82}" sibTransId="{254E51CF-A63B-4481-8826-CBC520725015}"/>
    <dgm:cxn modelId="{4394B41F-E47A-4FFF-9682-BAC7E396CD94}" type="presOf" srcId="{1B190EB3-F653-4616-8CA8-8C8D07DFFE07}" destId="{E3E4BC14-DB75-4701-A229-088DE9A61B66}" srcOrd="0" destOrd="2" presId="urn:microsoft.com/office/officeart/2009/3/layout/OpposingIdeas"/>
    <dgm:cxn modelId="{26C7AC95-5512-4878-B57D-77289F15EA9D}" type="presOf" srcId="{BBB34D52-E272-4818-BCC1-265421ED7F9C}" destId="{E3E4BC14-DB75-4701-A229-088DE9A61B66}" srcOrd="0" destOrd="3" presId="urn:microsoft.com/office/officeart/2009/3/layout/OpposingIdeas"/>
    <dgm:cxn modelId="{7D7B2D80-A3A7-4C92-9842-5D8ECA9FB558}" type="presOf" srcId="{7F6BA5C4-DA31-4DB1-9A2D-0191368A0E90}" destId="{A97AEA9A-6EA6-4A0E-BE0D-583258622DAE}" srcOrd="0" destOrd="0" presId="urn:microsoft.com/office/officeart/2009/3/layout/OpposingIdeas"/>
    <dgm:cxn modelId="{755BF13E-3A00-4B3A-9CA0-6D7C8AA7FA95}" type="presOf" srcId="{6DB593AA-14C6-45A7-BEA6-00B85BEBEB0F}" destId="{E3E4BC14-DB75-4701-A229-088DE9A61B66}" srcOrd="0" destOrd="1" presId="urn:microsoft.com/office/officeart/2009/3/layout/OpposingIdeas"/>
    <dgm:cxn modelId="{98555E0E-8B49-43E3-9CF4-24FC8882425A}" srcId="{A7B84963-7591-4CD0-AD3B-652E80CE1BAB}" destId="{1B190EB3-F653-4616-8CA8-8C8D07DFFE07}" srcOrd="1" destOrd="0" parTransId="{5BAA7482-E736-4ED7-BAC6-3BA9FFA847BC}" sibTransId="{14BE81C9-2245-4BBA-9949-DBBE7C392068}"/>
    <dgm:cxn modelId="{07329221-98E1-4979-A0D0-EFA4109B2B75}" type="presParOf" srcId="{56F8ABAB-D802-4F05-BB9B-9941FFB8231A}" destId="{1803DB5D-FBC8-4886-913C-7D5D41E234B4}" srcOrd="0" destOrd="0" presId="urn:microsoft.com/office/officeart/2009/3/layout/OpposingIdeas"/>
    <dgm:cxn modelId="{28AD0B82-916C-4ECE-B0E6-9FF4A272DFC3}" type="presParOf" srcId="{56F8ABAB-D802-4F05-BB9B-9941FFB8231A}" destId="{CE4C9672-39E6-40F9-B990-C757766AC4C1}" srcOrd="1" destOrd="0" presId="urn:microsoft.com/office/officeart/2009/3/layout/OpposingIdeas"/>
    <dgm:cxn modelId="{2924D42B-F6A1-4765-9ADF-FACAA2ACF0D8}" type="presParOf" srcId="{56F8ABAB-D802-4F05-BB9B-9941FFB8231A}" destId="{A97AEA9A-6EA6-4A0E-BE0D-583258622DAE}" srcOrd="2" destOrd="0" presId="urn:microsoft.com/office/officeart/2009/3/layout/OpposingIdeas"/>
    <dgm:cxn modelId="{170A5377-6759-405E-B984-A13262205CCB}" type="presParOf" srcId="{56F8ABAB-D802-4F05-BB9B-9941FFB8231A}" destId="{E3E4BC14-DB75-4701-A229-088DE9A61B66}" srcOrd="3" destOrd="0" presId="urn:microsoft.com/office/officeart/2009/3/layout/OpposingIdeas"/>
    <dgm:cxn modelId="{37D3A65D-7FF2-4EC1-B64E-F53CA55AA560}" type="presParOf" srcId="{56F8ABAB-D802-4F05-BB9B-9941FFB8231A}" destId="{964CF9A2-9DAC-4904-AE5D-045E6BA24013}" srcOrd="4" destOrd="0" presId="urn:microsoft.com/office/officeart/2009/3/layout/OpposingIdeas"/>
    <dgm:cxn modelId="{DB9F0BC5-4051-427C-9613-C4D4083B0B84}" type="presParOf" srcId="{56F8ABAB-D802-4F05-BB9B-9941FFB8231A}" destId="{78CB1005-2DC1-46B2-B75D-4E87DD046061}" srcOrd="5" destOrd="0" presId="urn:microsoft.com/office/officeart/2009/3/layout/OpposingIdeas"/>
    <dgm:cxn modelId="{BFA06409-30DD-4954-88F7-676421EBBCB5}" type="presParOf" srcId="{56F8ABAB-D802-4F05-BB9B-9941FFB8231A}" destId="{2F8E2037-E405-4D01-9193-DF2D8DA0EA77}" srcOrd="6" destOrd="0" presId="urn:microsoft.com/office/officeart/2009/3/layout/OpposingIdeas"/>
    <dgm:cxn modelId="{D6D1F885-D6C2-48F0-87BF-A9EF20F76241}" type="presParOf" srcId="{56F8ABAB-D802-4F05-BB9B-9941FFB8231A}" destId="{EFF9310C-CD9F-48AC-9327-FC7E5A601447}" srcOrd="7" destOrd="0" presId="urn:microsoft.com/office/officeart/2009/3/layout/OpposingIdea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E908BC-266B-4FE7-8DBF-31380627456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D1C9B9-9050-43F9-BF42-3408E333A539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Improves</a:t>
          </a:r>
          <a:r>
            <a:rPr lang="en-US" sz="2000" dirty="0" smtClean="0"/>
            <a:t> </a:t>
          </a:r>
          <a:r>
            <a:rPr lang="en-US" sz="2000" dirty="0" smtClean="0">
              <a:latin typeface="Calibri" pitchFamily="34" charset="0"/>
            </a:rPr>
            <a:t>data validity, timeliness, security and accessibility</a:t>
          </a:r>
          <a:endParaRPr lang="en-US" sz="2000" dirty="0">
            <a:latin typeface="Calibri" pitchFamily="34" charset="0"/>
          </a:endParaRPr>
        </a:p>
      </dgm:t>
    </dgm:pt>
    <dgm:pt modelId="{1C328A70-1363-4D32-BF30-1E4790D8028C}" type="parTrans" cxnId="{405F85C1-11D1-40CF-8F4A-5144B252603B}">
      <dgm:prSet/>
      <dgm:spPr/>
      <dgm:t>
        <a:bodyPr/>
        <a:lstStyle/>
        <a:p>
          <a:pPr algn="ctr"/>
          <a:endParaRPr lang="en-US" sz="2000"/>
        </a:p>
      </dgm:t>
    </dgm:pt>
    <dgm:pt modelId="{EE5D65A6-4745-498C-8D82-921035F49962}" type="sibTrans" cxnId="{405F85C1-11D1-40CF-8F4A-5144B252603B}">
      <dgm:prSet/>
      <dgm:spPr/>
      <dgm:t>
        <a:bodyPr/>
        <a:lstStyle/>
        <a:p>
          <a:pPr algn="ctr"/>
          <a:endParaRPr lang="en-US" sz="2000"/>
        </a:p>
      </dgm:t>
    </dgm:pt>
    <dgm:pt modelId="{FC2A3779-0B93-4AC9-8B6C-04283B11C08D}">
      <dgm:prSet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Provides shared services and improves communication among EN partners and their systems</a:t>
          </a:r>
        </a:p>
      </dgm:t>
    </dgm:pt>
    <dgm:pt modelId="{DA0CCDDE-3445-4778-9601-49EED7CE504A}" type="parTrans" cxnId="{D1048787-F182-4567-93F7-96A849A1EEDD}">
      <dgm:prSet/>
      <dgm:spPr/>
      <dgm:t>
        <a:bodyPr/>
        <a:lstStyle/>
        <a:p>
          <a:pPr algn="ctr"/>
          <a:endParaRPr lang="en-US" sz="2000"/>
        </a:p>
      </dgm:t>
    </dgm:pt>
    <dgm:pt modelId="{817BB572-5B5F-40B3-ABD7-0D7C7647DDBE}" type="sibTrans" cxnId="{D1048787-F182-4567-93F7-96A849A1EEDD}">
      <dgm:prSet/>
      <dgm:spPr/>
      <dgm:t>
        <a:bodyPr/>
        <a:lstStyle/>
        <a:p>
          <a:pPr algn="ctr"/>
          <a:endParaRPr lang="en-US" sz="2000"/>
        </a:p>
      </dgm:t>
    </dgm:pt>
    <dgm:pt modelId="{E3C4D024-4E22-41CB-9618-FC71C2A5280D}">
      <dgm:prSet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Empowers program staff and managers by making data more accessible and easy to integrate and analyze </a:t>
          </a:r>
        </a:p>
      </dgm:t>
    </dgm:pt>
    <dgm:pt modelId="{8199477C-7939-433C-97C2-62245F3B2189}" type="parTrans" cxnId="{CD9822DF-73DF-4A79-8D51-46ADB7B94E0C}">
      <dgm:prSet/>
      <dgm:spPr/>
      <dgm:t>
        <a:bodyPr/>
        <a:lstStyle/>
        <a:p>
          <a:pPr algn="ctr"/>
          <a:endParaRPr lang="en-US" sz="2000"/>
        </a:p>
      </dgm:t>
    </dgm:pt>
    <dgm:pt modelId="{8D59BB7B-B5B6-44AA-B543-5231EE9D194D}" type="sibTrans" cxnId="{CD9822DF-73DF-4A79-8D51-46ADB7B94E0C}">
      <dgm:prSet/>
      <dgm:spPr/>
      <dgm:t>
        <a:bodyPr/>
        <a:lstStyle/>
        <a:p>
          <a:pPr algn="ctr"/>
          <a:endParaRPr lang="en-US" sz="2000"/>
        </a:p>
      </dgm:t>
    </dgm:pt>
    <dgm:pt modelId="{DA8F5A5C-41DC-4A68-A1BC-2EB7474EBF4D}">
      <dgm:prSet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Supports open government and transparency efforts</a:t>
          </a:r>
        </a:p>
      </dgm:t>
    </dgm:pt>
    <dgm:pt modelId="{DF7940F2-ED55-4DB5-8EA3-62FB60720A6C}" type="parTrans" cxnId="{BC198C26-832B-4DA2-9992-56C508A2993D}">
      <dgm:prSet/>
      <dgm:spPr/>
      <dgm:t>
        <a:bodyPr/>
        <a:lstStyle/>
        <a:p>
          <a:pPr algn="ctr"/>
          <a:endParaRPr lang="en-US" sz="2000"/>
        </a:p>
      </dgm:t>
    </dgm:pt>
    <dgm:pt modelId="{1D8EC9B8-079E-4F56-8969-377DCE979240}" type="sibTrans" cxnId="{BC198C26-832B-4DA2-9992-56C508A2993D}">
      <dgm:prSet/>
      <dgm:spPr/>
      <dgm:t>
        <a:bodyPr/>
        <a:lstStyle/>
        <a:p>
          <a:pPr algn="ctr"/>
          <a:endParaRPr lang="en-US" sz="2000"/>
        </a:p>
      </dgm:t>
    </dgm:pt>
    <dgm:pt modelId="{B85EB5CA-A3D7-4176-BDE9-5A2DBCE96BAE}" type="pres">
      <dgm:prSet presAssocID="{44E908BC-266B-4FE7-8DBF-3138062745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A95D40E-AFB1-466A-AE36-D9FE943644D3}" type="pres">
      <dgm:prSet presAssocID="{44E908BC-266B-4FE7-8DBF-313806274566}" presName="Name1" presStyleCnt="0"/>
      <dgm:spPr/>
    </dgm:pt>
    <dgm:pt modelId="{C017B883-35FC-4577-9EEC-563378817C0F}" type="pres">
      <dgm:prSet presAssocID="{44E908BC-266B-4FE7-8DBF-313806274566}" presName="cycle" presStyleCnt="0"/>
      <dgm:spPr/>
    </dgm:pt>
    <dgm:pt modelId="{57E2BA26-6017-445C-B686-8C835F504DCA}" type="pres">
      <dgm:prSet presAssocID="{44E908BC-266B-4FE7-8DBF-313806274566}" presName="srcNode" presStyleLbl="node1" presStyleIdx="0" presStyleCnt="4"/>
      <dgm:spPr/>
    </dgm:pt>
    <dgm:pt modelId="{83C81B6D-F593-4B87-B4BC-76546F8A0DEF}" type="pres">
      <dgm:prSet presAssocID="{44E908BC-266B-4FE7-8DBF-313806274566}" presName="conn" presStyleLbl="parChTrans1D2" presStyleIdx="0" presStyleCnt="1"/>
      <dgm:spPr/>
      <dgm:t>
        <a:bodyPr/>
        <a:lstStyle/>
        <a:p>
          <a:endParaRPr lang="en-US"/>
        </a:p>
      </dgm:t>
    </dgm:pt>
    <dgm:pt modelId="{5898AD09-B7CA-4F53-B48D-A19AFD1B3EFC}" type="pres">
      <dgm:prSet presAssocID="{44E908BC-266B-4FE7-8DBF-313806274566}" presName="extraNode" presStyleLbl="node1" presStyleIdx="0" presStyleCnt="4"/>
      <dgm:spPr/>
    </dgm:pt>
    <dgm:pt modelId="{B9338E6C-A219-4B0A-B839-3E3B5A06ABBF}" type="pres">
      <dgm:prSet presAssocID="{44E908BC-266B-4FE7-8DBF-313806274566}" presName="dstNode" presStyleLbl="node1" presStyleIdx="0" presStyleCnt="4"/>
      <dgm:spPr/>
    </dgm:pt>
    <dgm:pt modelId="{14608CE1-EE7D-48C4-AA54-4971F3EC196C}" type="pres">
      <dgm:prSet presAssocID="{5CD1C9B9-9050-43F9-BF42-3408E333A53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CEE41-5769-4DC6-82CD-0A3F7FCBA0C4}" type="pres">
      <dgm:prSet presAssocID="{5CD1C9B9-9050-43F9-BF42-3408E333A539}" presName="accent_1" presStyleCnt="0"/>
      <dgm:spPr/>
    </dgm:pt>
    <dgm:pt modelId="{006147A0-3FAC-49B5-BA14-5A5AE70EDC76}" type="pres">
      <dgm:prSet presAssocID="{5CD1C9B9-9050-43F9-BF42-3408E333A539}" presName="accentRepeatNode" presStyleLbl="solidFgAcc1" presStyleIdx="0" presStyleCnt="4"/>
      <dgm:spPr/>
    </dgm:pt>
    <dgm:pt modelId="{FE164844-CEE7-4066-BD65-D46EC1103D66}" type="pres">
      <dgm:prSet presAssocID="{FC2A3779-0B93-4AC9-8B6C-04283B11C0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DFFA0-5637-4DBE-BD85-3729C8AE7FF8}" type="pres">
      <dgm:prSet presAssocID="{FC2A3779-0B93-4AC9-8B6C-04283B11C08D}" presName="accent_2" presStyleCnt="0"/>
      <dgm:spPr/>
    </dgm:pt>
    <dgm:pt modelId="{B8C60B12-4768-4EB8-BF68-7E61A9107977}" type="pres">
      <dgm:prSet presAssocID="{FC2A3779-0B93-4AC9-8B6C-04283B11C08D}" presName="accentRepeatNode" presStyleLbl="solidFgAcc1" presStyleIdx="1" presStyleCnt="4"/>
      <dgm:spPr/>
    </dgm:pt>
    <dgm:pt modelId="{62A5DEAB-9EFA-476D-BBEB-8AF7F9485136}" type="pres">
      <dgm:prSet presAssocID="{E3C4D024-4E22-41CB-9618-FC71C2A5280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465F5-C7A1-4D92-8711-D36ED28B19F6}" type="pres">
      <dgm:prSet presAssocID="{E3C4D024-4E22-41CB-9618-FC71C2A5280D}" presName="accent_3" presStyleCnt="0"/>
      <dgm:spPr/>
    </dgm:pt>
    <dgm:pt modelId="{6A28B590-0AF0-41C2-821C-DACD3CF53CBE}" type="pres">
      <dgm:prSet presAssocID="{E3C4D024-4E22-41CB-9618-FC71C2A5280D}" presName="accentRepeatNode" presStyleLbl="solidFgAcc1" presStyleIdx="2" presStyleCnt="4"/>
      <dgm:spPr/>
    </dgm:pt>
    <dgm:pt modelId="{30D007A5-FCB8-4102-9158-D6143EEB7F30}" type="pres">
      <dgm:prSet presAssocID="{DA8F5A5C-41DC-4A68-A1BC-2EB7474EBF4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BA2CE-B1B6-42A5-A9D2-F328E9E23EEF}" type="pres">
      <dgm:prSet presAssocID="{DA8F5A5C-41DC-4A68-A1BC-2EB7474EBF4D}" presName="accent_4" presStyleCnt="0"/>
      <dgm:spPr/>
    </dgm:pt>
    <dgm:pt modelId="{BE9E0164-2FDB-4933-AEDA-84DAA1F009DD}" type="pres">
      <dgm:prSet presAssocID="{DA8F5A5C-41DC-4A68-A1BC-2EB7474EBF4D}" presName="accentRepeatNode" presStyleLbl="solidFgAcc1" presStyleIdx="3" presStyleCnt="4"/>
      <dgm:spPr/>
    </dgm:pt>
  </dgm:ptLst>
  <dgm:cxnLst>
    <dgm:cxn modelId="{FD7EC5A7-5B6D-44CB-87CC-E85A7114DC74}" type="presOf" srcId="{FC2A3779-0B93-4AC9-8B6C-04283B11C08D}" destId="{FE164844-CEE7-4066-BD65-D46EC1103D66}" srcOrd="0" destOrd="0" presId="urn:microsoft.com/office/officeart/2008/layout/VerticalCurvedList"/>
    <dgm:cxn modelId="{BC198C26-832B-4DA2-9992-56C508A2993D}" srcId="{44E908BC-266B-4FE7-8DBF-313806274566}" destId="{DA8F5A5C-41DC-4A68-A1BC-2EB7474EBF4D}" srcOrd="3" destOrd="0" parTransId="{DF7940F2-ED55-4DB5-8EA3-62FB60720A6C}" sibTransId="{1D8EC9B8-079E-4F56-8969-377DCE979240}"/>
    <dgm:cxn modelId="{CD9822DF-73DF-4A79-8D51-46ADB7B94E0C}" srcId="{44E908BC-266B-4FE7-8DBF-313806274566}" destId="{E3C4D024-4E22-41CB-9618-FC71C2A5280D}" srcOrd="2" destOrd="0" parTransId="{8199477C-7939-433C-97C2-62245F3B2189}" sibTransId="{8D59BB7B-B5B6-44AA-B543-5231EE9D194D}"/>
    <dgm:cxn modelId="{4B4A998E-6041-40BE-BFF8-C78C19DED59A}" type="presOf" srcId="{5CD1C9B9-9050-43F9-BF42-3408E333A539}" destId="{14608CE1-EE7D-48C4-AA54-4971F3EC196C}" srcOrd="0" destOrd="0" presId="urn:microsoft.com/office/officeart/2008/layout/VerticalCurvedList"/>
    <dgm:cxn modelId="{D1048787-F182-4567-93F7-96A849A1EEDD}" srcId="{44E908BC-266B-4FE7-8DBF-313806274566}" destId="{FC2A3779-0B93-4AC9-8B6C-04283B11C08D}" srcOrd="1" destOrd="0" parTransId="{DA0CCDDE-3445-4778-9601-49EED7CE504A}" sibTransId="{817BB572-5B5F-40B3-ABD7-0D7C7647DDBE}"/>
    <dgm:cxn modelId="{D8B7376F-80BB-4B26-AA16-960777D9FDF4}" type="presOf" srcId="{DA8F5A5C-41DC-4A68-A1BC-2EB7474EBF4D}" destId="{30D007A5-FCB8-4102-9158-D6143EEB7F30}" srcOrd="0" destOrd="0" presId="urn:microsoft.com/office/officeart/2008/layout/VerticalCurvedList"/>
    <dgm:cxn modelId="{405F85C1-11D1-40CF-8F4A-5144B252603B}" srcId="{44E908BC-266B-4FE7-8DBF-313806274566}" destId="{5CD1C9B9-9050-43F9-BF42-3408E333A539}" srcOrd="0" destOrd="0" parTransId="{1C328A70-1363-4D32-BF30-1E4790D8028C}" sibTransId="{EE5D65A6-4745-498C-8D82-921035F49962}"/>
    <dgm:cxn modelId="{E5E38CBF-09C0-4FA0-8DB9-15A0BFECB5D4}" type="presOf" srcId="{EE5D65A6-4745-498C-8D82-921035F49962}" destId="{83C81B6D-F593-4B87-B4BC-76546F8A0DEF}" srcOrd="0" destOrd="0" presId="urn:microsoft.com/office/officeart/2008/layout/VerticalCurvedList"/>
    <dgm:cxn modelId="{859482D8-354D-4018-9C87-BD5FF2ECD065}" type="presOf" srcId="{E3C4D024-4E22-41CB-9618-FC71C2A5280D}" destId="{62A5DEAB-9EFA-476D-BBEB-8AF7F9485136}" srcOrd="0" destOrd="0" presId="urn:microsoft.com/office/officeart/2008/layout/VerticalCurvedList"/>
    <dgm:cxn modelId="{96D98CCD-CD7C-4F55-841A-A4689F5B6C3E}" type="presOf" srcId="{44E908BC-266B-4FE7-8DBF-313806274566}" destId="{B85EB5CA-A3D7-4176-BDE9-5A2DBCE96BAE}" srcOrd="0" destOrd="0" presId="urn:microsoft.com/office/officeart/2008/layout/VerticalCurvedList"/>
    <dgm:cxn modelId="{6DB0F836-5EC4-45E0-BC40-CCC9862D31BF}" type="presParOf" srcId="{B85EB5CA-A3D7-4176-BDE9-5A2DBCE96BAE}" destId="{FA95D40E-AFB1-466A-AE36-D9FE943644D3}" srcOrd="0" destOrd="0" presId="urn:microsoft.com/office/officeart/2008/layout/VerticalCurvedList"/>
    <dgm:cxn modelId="{D4C92290-DBA9-4B5C-8562-47DF75C7C817}" type="presParOf" srcId="{FA95D40E-AFB1-466A-AE36-D9FE943644D3}" destId="{C017B883-35FC-4577-9EEC-563378817C0F}" srcOrd="0" destOrd="0" presId="urn:microsoft.com/office/officeart/2008/layout/VerticalCurvedList"/>
    <dgm:cxn modelId="{63B794F3-B2EA-45CA-B069-8C0BFB61A791}" type="presParOf" srcId="{C017B883-35FC-4577-9EEC-563378817C0F}" destId="{57E2BA26-6017-445C-B686-8C835F504DCA}" srcOrd="0" destOrd="0" presId="urn:microsoft.com/office/officeart/2008/layout/VerticalCurvedList"/>
    <dgm:cxn modelId="{D3A9E329-7739-40E1-B850-CD6F54375CC3}" type="presParOf" srcId="{C017B883-35FC-4577-9EEC-563378817C0F}" destId="{83C81B6D-F593-4B87-B4BC-76546F8A0DEF}" srcOrd="1" destOrd="0" presId="urn:microsoft.com/office/officeart/2008/layout/VerticalCurvedList"/>
    <dgm:cxn modelId="{DD750C26-54B9-4662-B404-25A518571E98}" type="presParOf" srcId="{C017B883-35FC-4577-9EEC-563378817C0F}" destId="{5898AD09-B7CA-4F53-B48D-A19AFD1B3EFC}" srcOrd="2" destOrd="0" presId="urn:microsoft.com/office/officeart/2008/layout/VerticalCurvedList"/>
    <dgm:cxn modelId="{36DDB854-A67C-470D-B31B-D59FE7D6568D}" type="presParOf" srcId="{C017B883-35FC-4577-9EEC-563378817C0F}" destId="{B9338E6C-A219-4B0A-B839-3E3B5A06ABBF}" srcOrd="3" destOrd="0" presId="urn:microsoft.com/office/officeart/2008/layout/VerticalCurvedList"/>
    <dgm:cxn modelId="{5B2ADCB4-00C3-4C0B-B583-68C73949E0DF}" type="presParOf" srcId="{FA95D40E-AFB1-466A-AE36-D9FE943644D3}" destId="{14608CE1-EE7D-48C4-AA54-4971F3EC196C}" srcOrd="1" destOrd="0" presId="urn:microsoft.com/office/officeart/2008/layout/VerticalCurvedList"/>
    <dgm:cxn modelId="{DFF3ABE3-D6A0-47F5-A736-F1433506B525}" type="presParOf" srcId="{FA95D40E-AFB1-466A-AE36-D9FE943644D3}" destId="{A67CEE41-5769-4DC6-82CD-0A3F7FCBA0C4}" srcOrd="2" destOrd="0" presId="urn:microsoft.com/office/officeart/2008/layout/VerticalCurvedList"/>
    <dgm:cxn modelId="{471D38B6-7BD4-4E51-B70B-BD56401FCE42}" type="presParOf" srcId="{A67CEE41-5769-4DC6-82CD-0A3F7FCBA0C4}" destId="{006147A0-3FAC-49B5-BA14-5A5AE70EDC76}" srcOrd="0" destOrd="0" presId="urn:microsoft.com/office/officeart/2008/layout/VerticalCurvedList"/>
    <dgm:cxn modelId="{6B180D57-E4AD-4D87-951E-FFB9647DDD9B}" type="presParOf" srcId="{FA95D40E-AFB1-466A-AE36-D9FE943644D3}" destId="{FE164844-CEE7-4066-BD65-D46EC1103D66}" srcOrd="3" destOrd="0" presId="urn:microsoft.com/office/officeart/2008/layout/VerticalCurvedList"/>
    <dgm:cxn modelId="{8A52B1A0-20F9-4CE8-9D18-E32C2253F0DB}" type="presParOf" srcId="{FA95D40E-AFB1-466A-AE36-D9FE943644D3}" destId="{7B1DFFA0-5637-4DBE-BD85-3729C8AE7FF8}" srcOrd="4" destOrd="0" presId="urn:microsoft.com/office/officeart/2008/layout/VerticalCurvedList"/>
    <dgm:cxn modelId="{7A8D1213-40DE-4C9D-9BF1-13573E965796}" type="presParOf" srcId="{7B1DFFA0-5637-4DBE-BD85-3729C8AE7FF8}" destId="{B8C60B12-4768-4EB8-BF68-7E61A9107977}" srcOrd="0" destOrd="0" presId="urn:microsoft.com/office/officeart/2008/layout/VerticalCurvedList"/>
    <dgm:cxn modelId="{0CAE8396-0D3F-40C2-B5CB-AE2DDC13361B}" type="presParOf" srcId="{FA95D40E-AFB1-466A-AE36-D9FE943644D3}" destId="{62A5DEAB-9EFA-476D-BBEB-8AF7F9485136}" srcOrd="5" destOrd="0" presId="urn:microsoft.com/office/officeart/2008/layout/VerticalCurvedList"/>
    <dgm:cxn modelId="{A6A445E1-D0C6-40CB-859B-E5E041EAFB84}" type="presParOf" srcId="{FA95D40E-AFB1-466A-AE36-D9FE943644D3}" destId="{20D465F5-C7A1-4D92-8711-D36ED28B19F6}" srcOrd="6" destOrd="0" presId="urn:microsoft.com/office/officeart/2008/layout/VerticalCurvedList"/>
    <dgm:cxn modelId="{19513F87-0091-429D-A56A-605BAE24DFFC}" type="presParOf" srcId="{20D465F5-C7A1-4D92-8711-D36ED28B19F6}" destId="{6A28B590-0AF0-41C2-821C-DACD3CF53CBE}" srcOrd="0" destOrd="0" presId="urn:microsoft.com/office/officeart/2008/layout/VerticalCurvedList"/>
    <dgm:cxn modelId="{AE24DBC0-73DB-4599-9D0B-A536CBC430DD}" type="presParOf" srcId="{FA95D40E-AFB1-466A-AE36-D9FE943644D3}" destId="{30D007A5-FCB8-4102-9158-D6143EEB7F30}" srcOrd="7" destOrd="0" presId="urn:microsoft.com/office/officeart/2008/layout/VerticalCurvedList"/>
    <dgm:cxn modelId="{2F7CBF6C-6DD3-4673-88A6-B8329DF5EDC2}" type="presParOf" srcId="{FA95D40E-AFB1-466A-AE36-D9FE943644D3}" destId="{234BA2CE-B1B6-42A5-A9D2-F328E9E23EEF}" srcOrd="8" destOrd="0" presId="urn:microsoft.com/office/officeart/2008/layout/VerticalCurvedList"/>
    <dgm:cxn modelId="{00B3B8E4-A0CF-47BD-8E81-1C411F0F359D}" type="presParOf" srcId="{234BA2CE-B1B6-42A5-A9D2-F328E9E23EEF}" destId="{BE9E0164-2FDB-4933-AEDA-84DAA1F009DD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5C073E-A215-4104-9E11-C2C9D64B7164}" type="doc">
      <dgm:prSet loTypeId="urn:microsoft.com/office/officeart/2005/8/layout/radial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4D77EB-3EB3-4D05-8311-6E7B00EA1F8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Nodes</a:t>
          </a:r>
          <a:endParaRPr lang="en-US" dirty="0">
            <a:latin typeface="Calibri" pitchFamily="34" charset="0"/>
          </a:endParaRPr>
        </a:p>
      </dgm:t>
    </dgm:pt>
    <dgm:pt modelId="{D008DD88-83BB-4CAA-8146-61F2FFCB822D}" type="parTrans" cxnId="{EB96C4DE-5978-4E65-9DD0-621B3236B8F4}">
      <dgm:prSet/>
      <dgm:spPr/>
      <dgm:t>
        <a:bodyPr/>
        <a:lstStyle/>
        <a:p>
          <a:endParaRPr lang="en-US"/>
        </a:p>
      </dgm:t>
    </dgm:pt>
    <dgm:pt modelId="{11992820-4AED-449F-B946-71F393425C97}" type="sibTrans" cxnId="{EB96C4DE-5978-4E65-9DD0-621B3236B8F4}">
      <dgm:prSet/>
      <dgm:spPr/>
      <dgm:t>
        <a:bodyPr/>
        <a:lstStyle/>
        <a:p>
          <a:endParaRPr lang="en-US"/>
        </a:p>
      </dgm:t>
    </dgm:pt>
    <dgm:pt modelId="{C4AE1B16-D1F2-4114-B235-F2611FCC8966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Requests and responses use eXtensible Markup Language (XML) </a:t>
          </a:r>
        </a:p>
      </dgm:t>
    </dgm:pt>
    <dgm:pt modelId="{C5F04500-44BF-4C0A-A655-6B24D3BB3CBF}" type="parTrans" cxnId="{949DF826-1AA5-437A-BC52-2625BC605C09}">
      <dgm:prSet/>
      <dgm:spPr/>
      <dgm:t>
        <a:bodyPr/>
        <a:lstStyle/>
        <a:p>
          <a:endParaRPr lang="en-US"/>
        </a:p>
      </dgm:t>
    </dgm:pt>
    <dgm:pt modelId="{5FF67131-60F7-4223-8447-11725DD0651B}" type="sibTrans" cxnId="{949DF826-1AA5-437A-BC52-2625BC605C09}">
      <dgm:prSet/>
      <dgm:spPr/>
      <dgm:t>
        <a:bodyPr/>
        <a:lstStyle/>
        <a:p>
          <a:endParaRPr lang="en-US"/>
        </a:p>
      </dgm:t>
    </dgm:pt>
    <dgm:pt modelId="{184B030A-09A1-47D0-BF9F-C25775408C3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Software allows nodes to communicate to each other without human intervention</a:t>
          </a:r>
        </a:p>
      </dgm:t>
    </dgm:pt>
    <dgm:pt modelId="{201878E8-3668-4D39-B36D-B758EEF0CEB0}" type="parTrans" cxnId="{3E22C1C4-4F24-4828-A149-76EBB0F2E0D7}">
      <dgm:prSet/>
      <dgm:spPr/>
      <dgm:t>
        <a:bodyPr/>
        <a:lstStyle/>
        <a:p>
          <a:endParaRPr lang="en-US"/>
        </a:p>
      </dgm:t>
    </dgm:pt>
    <dgm:pt modelId="{BFFB9D8E-C3CC-4A8A-BB33-02784D29FBDE}" type="sibTrans" cxnId="{3E22C1C4-4F24-4828-A149-76EBB0F2E0D7}">
      <dgm:prSet/>
      <dgm:spPr/>
      <dgm:t>
        <a:bodyPr/>
        <a:lstStyle/>
        <a:p>
          <a:endParaRPr lang="en-US"/>
        </a:p>
      </dgm:t>
    </dgm:pt>
    <dgm:pt modelId="{837EA8A1-917B-4B8C-A041-4804104DF8A8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Use standardized tools and technology neutral components</a:t>
          </a:r>
        </a:p>
      </dgm:t>
    </dgm:pt>
    <dgm:pt modelId="{7C1A6E30-C0C4-47D8-A81B-918D97467A82}" type="parTrans" cxnId="{38268669-DC88-4665-80A5-2E89982718D8}">
      <dgm:prSet/>
      <dgm:spPr/>
      <dgm:t>
        <a:bodyPr/>
        <a:lstStyle/>
        <a:p>
          <a:endParaRPr lang="en-US"/>
        </a:p>
      </dgm:t>
    </dgm:pt>
    <dgm:pt modelId="{BC88D9AC-AC89-4634-B7A1-AADBE197C824}" type="sibTrans" cxnId="{38268669-DC88-4665-80A5-2E89982718D8}">
      <dgm:prSet/>
      <dgm:spPr/>
      <dgm:t>
        <a:bodyPr/>
        <a:lstStyle/>
        <a:p>
          <a:endParaRPr lang="en-US"/>
        </a:p>
      </dgm:t>
    </dgm:pt>
    <dgm:pt modelId="{66CC1C20-24EC-441D-8B51-1481B26F8589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The Central Data Exchange (CDX) is EPA’s node on the Exchange Network</a:t>
          </a:r>
        </a:p>
      </dgm:t>
    </dgm:pt>
    <dgm:pt modelId="{29768F70-A2A0-48F5-89A4-9750ED7FEA84}" type="parTrans" cxnId="{9973F3C4-2D51-41B6-9893-4EC27D3D6516}">
      <dgm:prSet/>
      <dgm:spPr/>
      <dgm:t>
        <a:bodyPr/>
        <a:lstStyle/>
        <a:p>
          <a:endParaRPr lang="en-US"/>
        </a:p>
      </dgm:t>
    </dgm:pt>
    <dgm:pt modelId="{D6B55ADA-3E4C-4F66-9322-02843CA13B4A}" type="sibTrans" cxnId="{9973F3C4-2D51-41B6-9893-4EC27D3D6516}">
      <dgm:prSet/>
      <dgm:spPr/>
      <dgm:t>
        <a:bodyPr/>
        <a:lstStyle/>
        <a:p>
          <a:endParaRPr lang="en-US"/>
        </a:p>
      </dgm:t>
    </dgm:pt>
    <dgm:pt modelId="{8445CDB6-FEA8-47E2-A5BC-EAD73AE07FD2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A partner’s point of presence though which it exchanges data</a:t>
          </a:r>
          <a:endParaRPr lang="en-US" sz="1200" dirty="0">
            <a:latin typeface="Calibri" pitchFamily="34" charset="0"/>
          </a:endParaRPr>
        </a:p>
      </dgm:t>
    </dgm:pt>
    <dgm:pt modelId="{8CD83B0E-629C-4CAF-9EF2-F85E3D4C65D8}" type="parTrans" cxnId="{27C460B2-30DB-40A9-9D0F-D6C840CFBC1C}">
      <dgm:prSet/>
      <dgm:spPr/>
      <dgm:t>
        <a:bodyPr/>
        <a:lstStyle/>
        <a:p>
          <a:endParaRPr lang="en-US"/>
        </a:p>
      </dgm:t>
    </dgm:pt>
    <dgm:pt modelId="{07E6D368-4C36-4BE2-AED7-7AC35D9E42FC}" type="sibTrans" cxnId="{27C460B2-30DB-40A9-9D0F-D6C840CFBC1C}">
      <dgm:prSet/>
      <dgm:spPr/>
      <dgm:t>
        <a:bodyPr/>
        <a:lstStyle/>
        <a:p>
          <a:endParaRPr lang="en-US"/>
        </a:p>
      </dgm:t>
    </dgm:pt>
    <dgm:pt modelId="{2FE848D0-EC95-42E6-85B2-A0CCF819FBC6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Sends and responds to requests via the Internet </a:t>
          </a:r>
          <a:endParaRPr lang="en-US" sz="1200" dirty="0">
            <a:latin typeface="Calibri" pitchFamily="34" charset="0"/>
          </a:endParaRPr>
        </a:p>
      </dgm:t>
    </dgm:pt>
    <dgm:pt modelId="{2889D08D-9935-4604-AB6C-8341EBEF2F13}" type="parTrans" cxnId="{D337F282-6A92-4BE6-AA0F-B2534C4B231A}">
      <dgm:prSet/>
      <dgm:spPr/>
      <dgm:t>
        <a:bodyPr/>
        <a:lstStyle/>
        <a:p>
          <a:endParaRPr lang="en-US"/>
        </a:p>
      </dgm:t>
    </dgm:pt>
    <dgm:pt modelId="{998FEA53-896E-4AA3-8F21-C3FAD0850FA2}" type="sibTrans" cxnId="{D337F282-6A92-4BE6-AA0F-B2534C4B231A}">
      <dgm:prSet/>
      <dgm:spPr/>
      <dgm:t>
        <a:bodyPr/>
        <a:lstStyle/>
        <a:p>
          <a:endParaRPr lang="en-US"/>
        </a:p>
      </dgm:t>
    </dgm:pt>
    <dgm:pt modelId="{6598602F-36B8-4D43-A3BA-88CB6AE5C6B6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A computer (technically known as a web server)</a:t>
          </a:r>
          <a:endParaRPr lang="en-US" sz="1200" dirty="0">
            <a:latin typeface="Calibri" pitchFamily="34" charset="0"/>
          </a:endParaRPr>
        </a:p>
      </dgm:t>
    </dgm:pt>
    <dgm:pt modelId="{10B85D90-A712-45F5-8DD9-104B02399107}" type="parTrans" cxnId="{BC38FF52-21E3-4225-9A59-E28170073B93}">
      <dgm:prSet/>
      <dgm:spPr/>
      <dgm:t>
        <a:bodyPr/>
        <a:lstStyle/>
        <a:p>
          <a:endParaRPr lang="en-US"/>
        </a:p>
      </dgm:t>
    </dgm:pt>
    <dgm:pt modelId="{FB46231A-4864-4324-A401-832A99D1E532}" type="sibTrans" cxnId="{BC38FF52-21E3-4225-9A59-E28170073B93}">
      <dgm:prSet/>
      <dgm:spPr/>
      <dgm:t>
        <a:bodyPr/>
        <a:lstStyle/>
        <a:p>
          <a:endParaRPr lang="en-US"/>
        </a:p>
      </dgm:t>
    </dgm:pt>
    <dgm:pt modelId="{6B6742F3-1E0F-4865-AFC0-F680D9D1263B}" type="pres">
      <dgm:prSet presAssocID="{685C073E-A215-4104-9E11-C2C9D64B71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FCD18-86B7-479F-B630-8316D2F8CDAE}" type="pres">
      <dgm:prSet presAssocID="{AC4D77EB-3EB3-4D05-8311-6E7B00EA1F8B}" presName="centerShape" presStyleLbl="node0" presStyleIdx="0" presStyleCnt="1"/>
      <dgm:spPr/>
      <dgm:t>
        <a:bodyPr/>
        <a:lstStyle/>
        <a:p>
          <a:endParaRPr lang="en-US"/>
        </a:p>
      </dgm:t>
    </dgm:pt>
    <dgm:pt modelId="{19F40E7A-758D-4D11-AB6C-3F54BDFC5216}" type="pres">
      <dgm:prSet presAssocID="{8CD83B0E-629C-4CAF-9EF2-F85E3D4C65D8}" presName="Name9" presStyleLbl="parChTrans1D2" presStyleIdx="0" presStyleCnt="7"/>
      <dgm:spPr/>
      <dgm:t>
        <a:bodyPr/>
        <a:lstStyle/>
        <a:p>
          <a:endParaRPr lang="en-US"/>
        </a:p>
      </dgm:t>
    </dgm:pt>
    <dgm:pt modelId="{4A036633-D19E-419B-9B04-992DFCB271DC}" type="pres">
      <dgm:prSet presAssocID="{8CD83B0E-629C-4CAF-9EF2-F85E3D4C65D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941C91A-68D4-4691-9B45-D6E10C0F129E}" type="pres">
      <dgm:prSet presAssocID="{8445CDB6-FEA8-47E2-A5BC-EAD73AE07FD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DB0BF-CE00-414F-9C66-3DBF446BC040}" type="pres">
      <dgm:prSet presAssocID="{10B85D90-A712-45F5-8DD9-104B02399107}" presName="Name9" presStyleLbl="parChTrans1D2" presStyleIdx="1" presStyleCnt="7"/>
      <dgm:spPr/>
      <dgm:t>
        <a:bodyPr/>
        <a:lstStyle/>
        <a:p>
          <a:endParaRPr lang="en-US"/>
        </a:p>
      </dgm:t>
    </dgm:pt>
    <dgm:pt modelId="{B16F65AB-F60A-4F67-AE54-8AB50D0480D9}" type="pres">
      <dgm:prSet presAssocID="{10B85D90-A712-45F5-8DD9-104B0239910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2EF8FE0-09DF-4A27-A1C3-3DC2C06CB65B}" type="pres">
      <dgm:prSet presAssocID="{6598602F-36B8-4D43-A3BA-88CB6AE5C6B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46D87-1CC2-4C1D-88C8-6F69CCD884AA}" type="pres">
      <dgm:prSet presAssocID="{2889D08D-9935-4604-AB6C-8341EBEF2F13}" presName="Name9" presStyleLbl="parChTrans1D2" presStyleIdx="2" presStyleCnt="7"/>
      <dgm:spPr/>
      <dgm:t>
        <a:bodyPr/>
        <a:lstStyle/>
        <a:p>
          <a:endParaRPr lang="en-US"/>
        </a:p>
      </dgm:t>
    </dgm:pt>
    <dgm:pt modelId="{5F6E8C06-C353-48A2-8972-3E83683E7DD7}" type="pres">
      <dgm:prSet presAssocID="{2889D08D-9935-4604-AB6C-8341EBEF2F13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A8D92F1-6103-4F44-8DE1-B9E1DDAE814D}" type="pres">
      <dgm:prSet presAssocID="{2FE848D0-EC95-42E6-85B2-A0CCF819FBC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B1DBA-2136-4A95-8E22-2C0C38F2F6BB}" type="pres">
      <dgm:prSet presAssocID="{C5F04500-44BF-4C0A-A655-6B24D3BB3CBF}" presName="Name9" presStyleLbl="parChTrans1D2" presStyleIdx="3" presStyleCnt="7"/>
      <dgm:spPr/>
      <dgm:t>
        <a:bodyPr/>
        <a:lstStyle/>
        <a:p>
          <a:endParaRPr lang="en-US"/>
        </a:p>
      </dgm:t>
    </dgm:pt>
    <dgm:pt modelId="{A45B485B-23E0-4F10-8B62-BF6C2BFDD04F}" type="pres">
      <dgm:prSet presAssocID="{C5F04500-44BF-4C0A-A655-6B24D3BB3CB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6670E5E-454C-4D27-84BC-65A90B23F6E3}" type="pres">
      <dgm:prSet presAssocID="{C4AE1B16-D1F2-4114-B235-F2611FCC896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7606D-88AE-4A90-B3EC-E2D29F008663}" type="pres">
      <dgm:prSet presAssocID="{201878E8-3668-4D39-B36D-B758EEF0CEB0}" presName="Name9" presStyleLbl="parChTrans1D2" presStyleIdx="4" presStyleCnt="7"/>
      <dgm:spPr/>
      <dgm:t>
        <a:bodyPr/>
        <a:lstStyle/>
        <a:p>
          <a:endParaRPr lang="en-US"/>
        </a:p>
      </dgm:t>
    </dgm:pt>
    <dgm:pt modelId="{6AA3E83E-87AC-40BA-8CB4-EA34AA0DC7D6}" type="pres">
      <dgm:prSet presAssocID="{201878E8-3668-4D39-B36D-B758EEF0CEB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1556F3B-9DA0-4B60-91AA-56FE3D95157C}" type="pres">
      <dgm:prSet presAssocID="{184B030A-09A1-47D0-BF9F-C25775408C3B}" presName="node" presStyleLbl="node1" presStyleIdx="4" presStyleCnt="7" custScaleY="11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3C16-32A2-4A0E-A8CF-E6DB5C680A06}" type="pres">
      <dgm:prSet presAssocID="{7C1A6E30-C0C4-47D8-A81B-918D97467A82}" presName="Name9" presStyleLbl="parChTrans1D2" presStyleIdx="5" presStyleCnt="7"/>
      <dgm:spPr/>
      <dgm:t>
        <a:bodyPr/>
        <a:lstStyle/>
        <a:p>
          <a:endParaRPr lang="en-US"/>
        </a:p>
      </dgm:t>
    </dgm:pt>
    <dgm:pt modelId="{6DC2476A-1D2E-41C9-BB80-3E0D2E45D623}" type="pres">
      <dgm:prSet presAssocID="{7C1A6E30-C0C4-47D8-A81B-918D97467A8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70239DA-9C69-4921-8106-4FED8D98BBA8}" type="pres">
      <dgm:prSet presAssocID="{837EA8A1-917B-4B8C-A041-4804104DF8A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38F0C-ADF0-467D-8D04-15D5787DDA3D}" type="pres">
      <dgm:prSet presAssocID="{29768F70-A2A0-48F5-89A4-9750ED7FEA84}" presName="Name9" presStyleLbl="parChTrans1D2" presStyleIdx="6" presStyleCnt="7"/>
      <dgm:spPr/>
      <dgm:t>
        <a:bodyPr/>
        <a:lstStyle/>
        <a:p>
          <a:endParaRPr lang="en-US"/>
        </a:p>
      </dgm:t>
    </dgm:pt>
    <dgm:pt modelId="{04D80E01-1472-4064-B8AD-56B0FAAA6F43}" type="pres">
      <dgm:prSet presAssocID="{29768F70-A2A0-48F5-89A4-9750ED7FEA8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73EA924-BF32-4D1F-991E-76D803689E38}" type="pres">
      <dgm:prSet presAssocID="{66CC1C20-24EC-441D-8B51-1481B26F858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8FF52-21E3-4225-9A59-E28170073B93}" srcId="{AC4D77EB-3EB3-4D05-8311-6E7B00EA1F8B}" destId="{6598602F-36B8-4D43-A3BA-88CB6AE5C6B6}" srcOrd="1" destOrd="0" parTransId="{10B85D90-A712-45F5-8DD9-104B02399107}" sibTransId="{FB46231A-4864-4324-A401-832A99D1E532}"/>
    <dgm:cxn modelId="{3E22C1C4-4F24-4828-A149-76EBB0F2E0D7}" srcId="{AC4D77EB-3EB3-4D05-8311-6E7B00EA1F8B}" destId="{184B030A-09A1-47D0-BF9F-C25775408C3B}" srcOrd="4" destOrd="0" parTransId="{201878E8-3668-4D39-B36D-B758EEF0CEB0}" sibTransId="{BFFB9D8E-C3CC-4A8A-BB33-02784D29FBDE}"/>
    <dgm:cxn modelId="{38268669-DC88-4665-80A5-2E89982718D8}" srcId="{AC4D77EB-3EB3-4D05-8311-6E7B00EA1F8B}" destId="{837EA8A1-917B-4B8C-A041-4804104DF8A8}" srcOrd="5" destOrd="0" parTransId="{7C1A6E30-C0C4-47D8-A81B-918D97467A82}" sibTransId="{BC88D9AC-AC89-4634-B7A1-AADBE197C824}"/>
    <dgm:cxn modelId="{D8923757-6C29-441B-98AC-ED438EF10108}" type="presOf" srcId="{10B85D90-A712-45F5-8DD9-104B02399107}" destId="{6CCDB0BF-CE00-414F-9C66-3DBF446BC040}" srcOrd="0" destOrd="0" presId="urn:microsoft.com/office/officeart/2005/8/layout/radial1"/>
    <dgm:cxn modelId="{9973F3C4-2D51-41B6-9893-4EC27D3D6516}" srcId="{AC4D77EB-3EB3-4D05-8311-6E7B00EA1F8B}" destId="{66CC1C20-24EC-441D-8B51-1481B26F8589}" srcOrd="6" destOrd="0" parTransId="{29768F70-A2A0-48F5-89A4-9750ED7FEA84}" sibTransId="{D6B55ADA-3E4C-4F66-9322-02843CA13B4A}"/>
    <dgm:cxn modelId="{AC21BFD5-8A68-415A-B246-5E6F18CE21E8}" type="presOf" srcId="{2FE848D0-EC95-42E6-85B2-A0CCF819FBC6}" destId="{0A8D92F1-6103-4F44-8DE1-B9E1DDAE814D}" srcOrd="0" destOrd="0" presId="urn:microsoft.com/office/officeart/2005/8/layout/radial1"/>
    <dgm:cxn modelId="{A317112F-7E94-403A-90C4-22E9B3B0F7E6}" type="presOf" srcId="{29768F70-A2A0-48F5-89A4-9750ED7FEA84}" destId="{04D80E01-1472-4064-B8AD-56B0FAAA6F43}" srcOrd="1" destOrd="0" presId="urn:microsoft.com/office/officeart/2005/8/layout/radial1"/>
    <dgm:cxn modelId="{D337F282-6A92-4BE6-AA0F-B2534C4B231A}" srcId="{AC4D77EB-3EB3-4D05-8311-6E7B00EA1F8B}" destId="{2FE848D0-EC95-42E6-85B2-A0CCF819FBC6}" srcOrd="2" destOrd="0" parTransId="{2889D08D-9935-4604-AB6C-8341EBEF2F13}" sibTransId="{998FEA53-896E-4AA3-8F21-C3FAD0850FA2}"/>
    <dgm:cxn modelId="{CC725827-339B-4C8A-B5F3-B189A9F31DCE}" type="presOf" srcId="{C5F04500-44BF-4C0A-A655-6B24D3BB3CBF}" destId="{20EB1DBA-2136-4A95-8E22-2C0C38F2F6BB}" srcOrd="0" destOrd="0" presId="urn:microsoft.com/office/officeart/2005/8/layout/radial1"/>
    <dgm:cxn modelId="{F83C52A0-40C0-4A33-99EF-DFD33ADC1649}" type="presOf" srcId="{8445CDB6-FEA8-47E2-A5BC-EAD73AE07FD2}" destId="{0941C91A-68D4-4691-9B45-D6E10C0F129E}" srcOrd="0" destOrd="0" presId="urn:microsoft.com/office/officeart/2005/8/layout/radial1"/>
    <dgm:cxn modelId="{ECB85E07-82CC-4C4F-AFE5-426B42DA14E0}" type="presOf" srcId="{837EA8A1-917B-4B8C-A041-4804104DF8A8}" destId="{770239DA-9C69-4921-8106-4FED8D98BBA8}" srcOrd="0" destOrd="0" presId="urn:microsoft.com/office/officeart/2005/8/layout/radial1"/>
    <dgm:cxn modelId="{3F1D2F5B-B3C4-4C25-A172-C852DF317298}" type="presOf" srcId="{29768F70-A2A0-48F5-89A4-9750ED7FEA84}" destId="{E3B38F0C-ADF0-467D-8D04-15D5787DDA3D}" srcOrd="0" destOrd="0" presId="urn:microsoft.com/office/officeart/2005/8/layout/radial1"/>
    <dgm:cxn modelId="{E8D458DC-F6B1-4806-BBB4-333E9FC7FF31}" type="presOf" srcId="{6598602F-36B8-4D43-A3BA-88CB6AE5C6B6}" destId="{32EF8FE0-09DF-4A27-A1C3-3DC2C06CB65B}" srcOrd="0" destOrd="0" presId="urn:microsoft.com/office/officeart/2005/8/layout/radial1"/>
    <dgm:cxn modelId="{752042A2-339C-4913-990C-FF396C330809}" type="presOf" srcId="{184B030A-09A1-47D0-BF9F-C25775408C3B}" destId="{21556F3B-9DA0-4B60-91AA-56FE3D95157C}" srcOrd="0" destOrd="0" presId="urn:microsoft.com/office/officeart/2005/8/layout/radial1"/>
    <dgm:cxn modelId="{27C460B2-30DB-40A9-9D0F-D6C840CFBC1C}" srcId="{AC4D77EB-3EB3-4D05-8311-6E7B00EA1F8B}" destId="{8445CDB6-FEA8-47E2-A5BC-EAD73AE07FD2}" srcOrd="0" destOrd="0" parTransId="{8CD83B0E-629C-4CAF-9EF2-F85E3D4C65D8}" sibTransId="{07E6D368-4C36-4BE2-AED7-7AC35D9E42FC}"/>
    <dgm:cxn modelId="{A1FDED19-7C76-4B16-A1D3-CEF1B76EF85F}" type="presOf" srcId="{66CC1C20-24EC-441D-8B51-1481B26F8589}" destId="{C73EA924-BF32-4D1F-991E-76D803689E38}" srcOrd="0" destOrd="0" presId="urn:microsoft.com/office/officeart/2005/8/layout/radial1"/>
    <dgm:cxn modelId="{332E068D-4FEC-473E-A036-4BACBF0CD1C0}" type="presOf" srcId="{2889D08D-9935-4604-AB6C-8341EBEF2F13}" destId="{F8846D87-1CC2-4C1D-88C8-6F69CCD884AA}" srcOrd="0" destOrd="0" presId="urn:microsoft.com/office/officeart/2005/8/layout/radial1"/>
    <dgm:cxn modelId="{1A1B0EFF-B3D4-4D6C-9915-39C5DFB3D180}" type="presOf" srcId="{AC4D77EB-3EB3-4D05-8311-6E7B00EA1F8B}" destId="{CD7FCD18-86B7-479F-B630-8316D2F8CDAE}" srcOrd="0" destOrd="0" presId="urn:microsoft.com/office/officeart/2005/8/layout/radial1"/>
    <dgm:cxn modelId="{6AFC3FA7-A242-45A5-AE84-45B03EF1AE5F}" type="presOf" srcId="{201878E8-3668-4D39-B36D-B758EEF0CEB0}" destId="{6197606D-88AE-4A90-B3EC-E2D29F008663}" srcOrd="0" destOrd="0" presId="urn:microsoft.com/office/officeart/2005/8/layout/radial1"/>
    <dgm:cxn modelId="{EB96C4DE-5978-4E65-9DD0-621B3236B8F4}" srcId="{685C073E-A215-4104-9E11-C2C9D64B7164}" destId="{AC4D77EB-3EB3-4D05-8311-6E7B00EA1F8B}" srcOrd="0" destOrd="0" parTransId="{D008DD88-83BB-4CAA-8146-61F2FFCB822D}" sibTransId="{11992820-4AED-449F-B946-71F393425C97}"/>
    <dgm:cxn modelId="{F4E9588F-7CEA-4F29-AC2D-EAB583E905F0}" type="presOf" srcId="{8CD83B0E-629C-4CAF-9EF2-F85E3D4C65D8}" destId="{19F40E7A-758D-4D11-AB6C-3F54BDFC5216}" srcOrd="0" destOrd="0" presId="urn:microsoft.com/office/officeart/2005/8/layout/radial1"/>
    <dgm:cxn modelId="{F574AF9B-FF85-464A-BB49-0D28F5076A7E}" type="presOf" srcId="{10B85D90-A712-45F5-8DD9-104B02399107}" destId="{B16F65AB-F60A-4F67-AE54-8AB50D0480D9}" srcOrd="1" destOrd="0" presId="urn:microsoft.com/office/officeart/2005/8/layout/radial1"/>
    <dgm:cxn modelId="{4F65B740-17F4-457F-B7E3-E875BC9AAB63}" type="presOf" srcId="{C4AE1B16-D1F2-4114-B235-F2611FCC8966}" destId="{16670E5E-454C-4D27-84BC-65A90B23F6E3}" srcOrd="0" destOrd="0" presId="urn:microsoft.com/office/officeart/2005/8/layout/radial1"/>
    <dgm:cxn modelId="{84BB0413-FDDB-4607-8F3C-422032116994}" type="presOf" srcId="{7C1A6E30-C0C4-47D8-A81B-918D97467A82}" destId="{6DC2476A-1D2E-41C9-BB80-3E0D2E45D623}" srcOrd="1" destOrd="0" presId="urn:microsoft.com/office/officeart/2005/8/layout/radial1"/>
    <dgm:cxn modelId="{26699B70-B3D5-4900-85C2-8F3F164A5CD9}" type="presOf" srcId="{685C073E-A215-4104-9E11-C2C9D64B7164}" destId="{6B6742F3-1E0F-4865-AFC0-F680D9D1263B}" srcOrd="0" destOrd="0" presId="urn:microsoft.com/office/officeart/2005/8/layout/radial1"/>
    <dgm:cxn modelId="{3616F64D-D039-4BFA-94E4-3153BC5CBA4A}" type="presOf" srcId="{8CD83B0E-629C-4CAF-9EF2-F85E3D4C65D8}" destId="{4A036633-D19E-419B-9B04-992DFCB271DC}" srcOrd="1" destOrd="0" presId="urn:microsoft.com/office/officeart/2005/8/layout/radial1"/>
    <dgm:cxn modelId="{949DF826-1AA5-437A-BC52-2625BC605C09}" srcId="{AC4D77EB-3EB3-4D05-8311-6E7B00EA1F8B}" destId="{C4AE1B16-D1F2-4114-B235-F2611FCC8966}" srcOrd="3" destOrd="0" parTransId="{C5F04500-44BF-4C0A-A655-6B24D3BB3CBF}" sibTransId="{5FF67131-60F7-4223-8447-11725DD0651B}"/>
    <dgm:cxn modelId="{66053F45-F9E0-46C4-A3FD-D8010753CD5A}" type="presOf" srcId="{C5F04500-44BF-4C0A-A655-6B24D3BB3CBF}" destId="{A45B485B-23E0-4F10-8B62-BF6C2BFDD04F}" srcOrd="1" destOrd="0" presId="urn:microsoft.com/office/officeart/2005/8/layout/radial1"/>
    <dgm:cxn modelId="{EA6DE681-5668-4EFA-95DE-694154F7F9EE}" type="presOf" srcId="{7C1A6E30-C0C4-47D8-A81B-918D97467A82}" destId="{29CB3C16-32A2-4A0E-A8CF-E6DB5C680A06}" srcOrd="0" destOrd="0" presId="urn:microsoft.com/office/officeart/2005/8/layout/radial1"/>
    <dgm:cxn modelId="{5B7E1CFA-AF31-48F4-A484-CDC356F4D963}" type="presOf" srcId="{201878E8-3668-4D39-B36D-B758EEF0CEB0}" destId="{6AA3E83E-87AC-40BA-8CB4-EA34AA0DC7D6}" srcOrd="1" destOrd="0" presId="urn:microsoft.com/office/officeart/2005/8/layout/radial1"/>
    <dgm:cxn modelId="{7FED365C-A372-45C1-A53B-61089F3F5B19}" type="presOf" srcId="{2889D08D-9935-4604-AB6C-8341EBEF2F13}" destId="{5F6E8C06-C353-48A2-8972-3E83683E7DD7}" srcOrd="1" destOrd="0" presId="urn:microsoft.com/office/officeart/2005/8/layout/radial1"/>
    <dgm:cxn modelId="{E9004644-5C57-429C-AEA6-91EE980DEC32}" type="presParOf" srcId="{6B6742F3-1E0F-4865-AFC0-F680D9D1263B}" destId="{CD7FCD18-86B7-479F-B630-8316D2F8CDAE}" srcOrd="0" destOrd="0" presId="urn:microsoft.com/office/officeart/2005/8/layout/radial1"/>
    <dgm:cxn modelId="{9DC491B4-0241-46DE-8059-BF982AD8FE4F}" type="presParOf" srcId="{6B6742F3-1E0F-4865-AFC0-F680D9D1263B}" destId="{19F40E7A-758D-4D11-AB6C-3F54BDFC5216}" srcOrd="1" destOrd="0" presId="urn:microsoft.com/office/officeart/2005/8/layout/radial1"/>
    <dgm:cxn modelId="{4CDA1645-B969-4B11-B482-EBD5062569C9}" type="presParOf" srcId="{19F40E7A-758D-4D11-AB6C-3F54BDFC5216}" destId="{4A036633-D19E-419B-9B04-992DFCB271DC}" srcOrd="0" destOrd="0" presId="urn:microsoft.com/office/officeart/2005/8/layout/radial1"/>
    <dgm:cxn modelId="{A3DDA06B-4FDD-4828-8349-A4E3E18F73F8}" type="presParOf" srcId="{6B6742F3-1E0F-4865-AFC0-F680D9D1263B}" destId="{0941C91A-68D4-4691-9B45-D6E10C0F129E}" srcOrd="2" destOrd="0" presId="urn:microsoft.com/office/officeart/2005/8/layout/radial1"/>
    <dgm:cxn modelId="{8D2FFED2-D152-448E-8068-C0889538DA55}" type="presParOf" srcId="{6B6742F3-1E0F-4865-AFC0-F680D9D1263B}" destId="{6CCDB0BF-CE00-414F-9C66-3DBF446BC040}" srcOrd="3" destOrd="0" presId="urn:microsoft.com/office/officeart/2005/8/layout/radial1"/>
    <dgm:cxn modelId="{B43AC178-AA97-43B1-BDA3-678B82AF0246}" type="presParOf" srcId="{6CCDB0BF-CE00-414F-9C66-3DBF446BC040}" destId="{B16F65AB-F60A-4F67-AE54-8AB50D0480D9}" srcOrd="0" destOrd="0" presId="urn:microsoft.com/office/officeart/2005/8/layout/radial1"/>
    <dgm:cxn modelId="{E4123C81-2984-469A-BDE5-F8A95BC90A67}" type="presParOf" srcId="{6B6742F3-1E0F-4865-AFC0-F680D9D1263B}" destId="{32EF8FE0-09DF-4A27-A1C3-3DC2C06CB65B}" srcOrd="4" destOrd="0" presId="urn:microsoft.com/office/officeart/2005/8/layout/radial1"/>
    <dgm:cxn modelId="{F1FEF8A6-184C-4678-A11D-0EEAFCC34CF0}" type="presParOf" srcId="{6B6742F3-1E0F-4865-AFC0-F680D9D1263B}" destId="{F8846D87-1CC2-4C1D-88C8-6F69CCD884AA}" srcOrd="5" destOrd="0" presId="urn:microsoft.com/office/officeart/2005/8/layout/radial1"/>
    <dgm:cxn modelId="{F430C2C1-40FD-4D8B-9EAD-F251D8114E0A}" type="presParOf" srcId="{F8846D87-1CC2-4C1D-88C8-6F69CCD884AA}" destId="{5F6E8C06-C353-48A2-8972-3E83683E7DD7}" srcOrd="0" destOrd="0" presId="urn:microsoft.com/office/officeart/2005/8/layout/radial1"/>
    <dgm:cxn modelId="{E91D791C-71D6-4B81-91E9-5D58E8635758}" type="presParOf" srcId="{6B6742F3-1E0F-4865-AFC0-F680D9D1263B}" destId="{0A8D92F1-6103-4F44-8DE1-B9E1DDAE814D}" srcOrd="6" destOrd="0" presId="urn:microsoft.com/office/officeart/2005/8/layout/radial1"/>
    <dgm:cxn modelId="{51A6B91D-123E-4631-B001-41953956E4C5}" type="presParOf" srcId="{6B6742F3-1E0F-4865-AFC0-F680D9D1263B}" destId="{20EB1DBA-2136-4A95-8E22-2C0C38F2F6BB}" srcOrd="7" destOrd="0" presId="urn:microsoft.com/office/officeart/2005/8/layout/radial1"/>
    <dgm:cxn modelId="{C018119D-61EA-462C-BB38-07DA50765645}" type="presParOf" srcId="{20EB1DBA-2136-4A95-8E22-2C0C38F2F6BB}" destId="{A45B485B-23E0-4F10-8B62-BF6C2BFDD04F}" srcOrd="0" destOrd="0" presId="urn:microsoft.com/office/officeart/2005/8/layout/radial1"/>
    <dgm:cxn modelId="{F5B02BE2-B94E-4DB5-A58C-A9F7643DE281}" type="presParOf" srcId="{6B6742F3-1E0F-4865-AFC0-F680D9D1263B}" destId="{16670E5E-454C-4D27-84BC-65A90B23F6E3}" srcOrd="8" destOrd="0" presId="urn:microsoft.com/office/officeart/2005/8/layout/radial1"/>
    <dgm:cxn modelId="{D398CFDA-C95E-408C-A61E-C3C1079FDDB6}" type="presParOf" srcId="{6B6742F3-1E0F-4865-AFC0-F680D9D1263B}" destId="{6197606D-88AE-4A90-B3EC-E2D29F008663}" srcOrd="9" destOrd="0" presId="urn:microsoft.com/office/officeart/2005/8/layout/radial1"/>
    <dgm:cxn modelId="{23CD804F-71FF-4552-80A2-9CBC038EDA76}" type="presParOf" srcId="{6197606D-88AE-4A90-B3EC-E2D29F008663}" destId="{6AA3E83E-87AC-40BA-8CB4-EA34AA0DC7D6}" srcOrd="0" destOrd="0" presId="urn:microsoft.com/office/officeart/2005/8/layout/radial1"/>
    <dgm:cxn modelId="{1122D659-3DAB-481D-B220-6298CFF3F07D}" type="presParOf" srcId="{6B6742F3-1E0F-4865-AFC0-F680D9D1263B}" destId="{21556F3B-9DA0-4B60-91AA-56FE3D95157C}" srcOrd="10" destOrd="0" presId="urn:microsoft.com/office/officeart/2005/8/layout/radial1"/>
    <dgm:cxn modelId="{5F2FC682-3E08-421E-B298-1711EDEB014B}" type="presParOf" srcId="{6B6742F3-1E0F-4865-AFC0-F680D9D1263B}" destId="{29CB3C16-32A2-4A0E-A8CF-E6DB5C680A06}" srcOrd="11" destOrd="0" presId="urn:microsoft.com/office/officeart/2005/8/layout/radial1"/>
    <dgm:cxn modelId="{B75D8A2A-040F-41F7-A461-4BEE2948655D}" type="presParOf" srcId="{29CB3C16-32A2-4A0E-A8CF-E6DB5C680A06}" destId="{6DC2476A-1D2E-41C9-BB80-3E0D2E45D623}" srcOrd="0" destOrd="0" presId="urn:microsoft.com/office/officeart/2005/8/layout/radial1"/>
    <dgm:cxn modelId="{53F71EAC-7809-4391-A246-1CE64E2DF74C}" type="presParOf" srcId="{6B6742F3-1E0F-4865-AFC0-F680D9D1263B}" destId="{770239DA-9C69-4921-8106-4FED8D98BBA8}" srcOrd="12" destOrd="0" presId="urn:microsoft.com/office/officeart/2005/8/layout/radial1"/>
    <dgm:cxn modelId="{71EAFADE-F5AD-49ED-8EB2-FD9A8F3BE61C}" type="presParOf" srcId="{6B6742F3-1E0F-4865-AFC0-F680D9D1263B}" destId="{E3B38F0C-ADF0-467D-8D04-15D5787DDA3D}" srcOrd="13" destOrd="0" presId="urn:microsoft.com/office/officeart/2005/8/layout/radial1"/>
    <dgm:cxn modelId="{753E1772-995A-4995-9C82-DF19E90D5D39}" type="presParOf" srcId="{E3B38F0C-ADF0-467D-8D04-15D5787DDA3D}" destId="{04D80E01-1472-4064-B8AD-56B0FAAA6F43}" srcOrd="0" destOrd="0" presId="urn:microsoft.com/office/officeart/2005/8/layout/radial1"/>
    <dgm:cxn modelId="{3264F5CB-2182-4D2C-B7B1-6F0FE3128B0D}" type="presParOf" srcId="{6B6742F3-1E0F-4865-AFC0-F680D9D1263B}" destId="{C73EA924-BF32-4D1F-991E-76D803689E38}" srcOrd="14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BB6F7A-46DF-49CC-B338-C92EC70249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0899E-51EB-4A77-8AF5-3A6BD3E9554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Exchange Network Partners: </a:t>
          </a:r>
          <a:endParaRPr lang="en-US" sz="2400" dirty="0">
            <a:latin typeface="Calibri" pitchFamily="34" charset="0"/>
          </a:endParaRPr>
        </a:p>
      </dgm:t>
    </dgm:pt>
    <dgm:pt modelId="{1AC96A17-658E-4E11-9991-20B6CDE4CE27}" type="parTrans" cxnId="{FF06EC82-438B-4CB1-9A64-93C93A0435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D30DF73-879C-44A4-B11A-F54816AAF8FB}" type="sibTrans" cxnId="{FF06EC82-438B-4CB1-9A64-93C93A0435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6DC22D5-0BFF-4AC1-9A78-FD82820A7EC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Other Federal Agencies  </a:t>
          </a:r>
          <a:endParaRPr lang="en-US" dirty="0">
            <a:latin typeface="Calibri" pitchFamily="34" charset="0"/>
          </a:endParaRPr>
        </a:p>
      </dgm:t>
    </dgm:pt>
    <dgm:pt modelId="{E10E5A4A-3E64-4ECE-880C-01D2B52C98F0}" type="sibTrans" cxnId="{9FF245B9-68BB-4463-8A1B-CDE291A3A134}">
      <dgm:prSet/>
      <dgm:spPr/>
      <dgm:t>
        <a:bodyPr/>
        <a:lstStyle/>
        <a:p>
          <a:endParaRPr lang="en-US"/>
        </a:p>
      </dgm:t>
    </dgm:pt>
    <dgm:pt modelId="{E98549FC-DBC1-42E0-BFAE-C3E6A9254070}" type="parTrans" cxnId="{9FF245B9-68BB-4463-8A1B-CDE291A3A134}">
      <dgm:prSet/>
      <dgm:spPr/>
      <dgm:t>
        <a:bodyPr/>
        <a:lstStyle/>
        <a:p>
          <a:endParaRPr lang="en-US"/>
        </a:p>
      </dgm:t>
    </dgm:pt>
    <dgm:pt modelId="{8B36147B-078B-4FA8-B31F-FF8B853E6CE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National Congress of American Indians</a:t>
          </a:r>
          <a:endParaRPr lang="en-US" dirty="0">
            <a:latin typeface="Calibri" pitchFamily="34" charset="0"/>
          </a:endParaRPr>
        </a:p>
      </dgm:t>
    </dgm:pt>
    <dgm:pt modelId="{19A7C915-65A2-4D1D-B4A2-8B6F2106D8EE}" type="sibTrans" cxnId="{291DAAEF-D632-47B9-B0D9-5363E350C625}">
      <dgm:prSet/>
      <dgm:spPr/>
      <dgm:t>
        <a:bodyPr/>
        <a:lstStyle/>
        <a:p>
          <a:endParaRPr lang="en-US"/>
        </a:p>
      </dgm:t>
    </dgm:pt>
    <dgm:pt modelId="{39B342C2-977B-4106-B044-D4739A36CAAF}" type="parTrans" cxnId="{291DAAEF-D632-47B9-B0D9-5363E350C625}">
      <dgm:prSet/>
      <dgm:spPr/>
      <dgm:t>
        <a:bodyPr/>
        <a:lstStyle/>
        <a:p>
          <a:endParaRPr lang="en-US"/>
        </a:p>
      </dgm:t>
    </dgm:pt>
    <dgm:pt modelId="{44DFD9C2-271A-4D15-98B2-3EBF1FE570E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Environmental Council of the States</a:t>
          </a:r>
          <a:endParaRPr lang="en-US" dirty="0">
            <a:latin typeface="Calibri" pitchFamily="34" charset="0"/>
          </a:endParaRPr>
        </a:p>
      </dgm:t>
    </dgm:pt>
    <dgm:pt modelId="{734F496B-DFD6-417C-B37D-1F508F1A87CC}" type="sibTrans" cxnId="{C044848D-1C06-4CD3-832D-466B2A631F25}">
      <dgm:prSet/>
      <dgm:spPr/>
      <dgm:t>
        <a:bodyPr/>
        <a:lstStyle/>
        <a:p>
          <a:endParaRPr lang="en-US"/>
        </a:p>
      </dgm:t>
    </dgm:pt>
    <dgm:pt modelId="{E740168A-DF0D-47C1-91FD-9D8C44A14384}" type="parTrans" cxnId="{C044848D-1C06-4CD3-832D-466B2A631F25}">
      <dgm:prSet/>
      <dgm:spPr/>
      <dgm:t>
        <a:bodyPr/>
        <a:lstStyle/>
        <a:p>
          <a:endParaRPr lang="en-US"/>
        </a:p>
      </dgm:t>
    </dgm:pt>
    <dgm:pt modelId="{363C6546-B42D-4AA9-BED9-014B689026B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EPA</a:t>
          </a:r>
          <a:endParaRPr lang="en-US" dirty="0">
            <a:latin typeface="Calibri" pitchFamily="34" charset="0"/>
          </a:endParaRPr>
        </a:p>
      </dgm:t>
    </dgm:pt>
    <dgm:pt modelId="{B6095D90-4F33-4C15-A50F-02365E604D9A}" type="sibTrans" cxnId="{0ADBABF9-8388-4767-83B4-FD659F273A04}">
      <dgm:prSet/>
      <dgm:spPr/>
      <dgm:t>
        <a:bodyPr/>
        <a:lstStyle/>
        <a:p>
          <a:endParaRPr lang="en-US"/>
        </a:p>
      </dgm:t>
    </dgm:pt>
    <dgm:pt modelId="{7FAFD767-5C39-4568-A410-633ECB169C0E}" type="parTrans" cxnId="{0ADBABF9-8388-4767-83B4-FD659F273A04}">
      <dgm:prSet/>
      <dgm:spPr/>
      <dgm:t>
        <a:bodyPr/>
        <a:lstStyle/>
        <a:p>
          <a:endParaRPr lang="en-US"/>
        </a:p>
      </dgm:t>
    </dgm:pt>
    <dgm:pt modelId="{8A652DB2-CE4B-498E-94EF-BB7B1BF9EE9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50 states/ 87 Tribes/ 5 Territories</a:t>
          </a:r>
          <a:endParaRPr lang="en-US" dirty="0">
            <a:latin typeface="Calibri" pitchFamily="34" charset="0"/>
          </a:endParaRPr>
        </a:p>
      </dgm:t>
    </dgm:pt>
    <dgm:pt modelId="{A11384AF-F286-4244-969F-890E44EB0D8E}" type="sibTrans" cxnId="{3803BEBD-E42B-466C-ACA9-9D785903977C}">
      <dgm:prSet/>
      <dgm:spPr/>
      <dgm:t>
        <a:bodyPr/>
        <a:lstStyle/>
        <a:p>
          <a:endParaRPr lang="en-US"/>
        </a:p>
      </dgm:t>
    </dgm:pt>
    <dgm:pt modelId="{29B158E4-985E-4E9A-B1EF-5A80205F1E83}" type="parTrans" cxnId="{3803BEBD-E42B-466C-ACA9-9D785903977C}">
      <dgm:prSet/>
      <dgm:spPr/>
      <dgm:t>
        <a:bodyPr/>
        <a:lstStyle/>
        <a:p>
          <a:endParaRPr lang="en-US"/>
        </a:p>
      </dgm:t>
    </dgm:pt>
    <dgm:pt modelId="{0918B77C-C37C-4BEF-A335-3DF46EF5CFA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0032C8D7-5BD3-4916-879D-783AAE017DA0}" type="sibTrans" cxnId="{5FC58471-276A-4EBB-B006-5CCA1D2A48B4}">
      <dgm:prSet/>
      <dgm:spPr/>
      <dgm:t>
        <a:bodyPr/>
        <a:lstStyle/>
        <a:p>
          <a:endParaRPr lang="en-US"/>
        </a:p>
      </dgm:t>
    </dgm:pt>
    <dgm:pt modelId="{D363F85B-A121-4A5A-9728-71548D03BCB8}" type="parTrans" cxnId="{5FC58471-276A-4EBB-B006-5CCA1D2A48B4}">
      <dgm:prSet/>
      <dgm:spPr/>
      <dgm:t>
        <a:bodyPr/>
        <a:lstStyle/>
        <a:p>
          <a:endParaRPr lang="en-US"/>
        </a:p>
      </dgm:t>
    </dgm:pt>
    <dgm:pt modelId="{ECA1B9F0-4265-4BD0-BEB3-7AEBC43F55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Program Offices</a:t>
          </a:r>
          <a:endParaRPr lang="en-US" dirty="0">
            <a:latin typeface="Calibri" pitchFamily="34" charset="0"/>
          </a:endParaRPr>
        </a:p>
      </dgm:t>
    </dgm:pt>
    <dgm:pt modelId="{1863A0E7-25D9-4FAE-AD2D-F8A03F8824BF}" type="parTrans" cxnId="{B3541A5B-3361-4377-8E6F-B1A42C03A343}">
      <dgm:prSet/>
      <dgm:spPr/>
      <dgm:t>
        <a:bodyPr/>
        <a:lstStyle/>
        <a:p>
          <a:endParaRPr lang="en-US"/>
        </a:p>
      </dgm:t>
    </dgm:pt>
    <dgm:pt modelId="{2DADCF32-3F31-449A-9017-0466B61B11F6}" type="sibTrans" cxnId="{B3541A5B-3361-4377-8E6F-B1A42C03A343}">
      <dgm:prSet/>
      <dgm:spPr/>
      <dgm:t>
        <a:bodyPr/>
        <a:lstStyle/>
        <a:p>
          <a:endParaRPr lang="en-US"/>
        </a:p>
      </dgm:t>
    </dgm:pt>
    <dgm:pt modelId="{28F7766C-5926-4EF5-9BBF-CEE6CDCD554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Regions</a:t>
          </a:r>
          <a:endParaRPr lang="en-US" dirty="0">
            <a:latin typeface="Calibri" pitchFamily="34" charset="0"/>
          </a:endParaRPr>
        </a:p>
      </dgm:t>
    </dgm:pt>
    <dgm:pt modelId="{040F5EBC-78A3-4226-841D-852EE42BA285}" type="parTrans" cxnId="{EC940124-77DD-415B-8716-F17454356995}">
      <dgm:prSet/>
      <dgm:spPr/>
      <dgm:t>
        <a:bodyPr/>
        <a:lstStyle/>
        <a:p>
          <a:endParaRPr lang="en-US"/>
        </a:p>
      </dgm:t>
    </dgm:pt>
    <dgm:pt modelId="{6FD5335D-9C39-46F3-B0F6-3589A2DA0ABD}" type="sibTrans" cxnId="{EC940124-77DD-415B-8716-F17454356995}">
      <dgm:prSet/>
      <dgm:spPr/>
      <dgm:t>
        <a:bodyPr/>
        <a:lstStyle/>
        <a:p>
          <a:endParaRPr lang="en-US"/>
        </a:p>
      </dgm:t>
    </dgm:pt>
    <dgm:pt modelId="{EFD2370B-24E4-40B7-862C-35A08CA896C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OEI</a:t>
          </a:r>
          <a:endParaRPr lang="en-US" dirty="0">
            <a:latin typeface="Calibri" pitchFamily="34" charset="0"/>
          </a:endParaRPr>
        </a:p>
      </dgm:t>
    </dgm:pt>
    <dgm:pt modelId="{6982D0CC-222B-4ED8-895B-EB284CBBC4C0}" type="parTrans" cxnId="{A5590B6D-3200-402E-B0CF-A8CFFDD72198}">
      <dgm:prSet/>
      <dgm:spPr/>
      <dgm:t>
        <a:bodyPr/>
        <a:lstStyle/>
        <a:p>
          <a:endParaRPr lang="en-US"/>
        </a:p>
      </dgm:t>
    </dgm:pt>
    <dgm:pt modelId="{257ADAE6-EA8B-4C09-8B3B-A3422F761CDA}" type="sibTrans" cxnId="{A5590B6D-3200-402E-B0CF-A8CFFDD72198}">
      <dgm:prSet/>
      <dgm:spPr/>
      <dgm:t>
        <a:bodyPr/>
        <a:lstStyle/>
        <a:p>
          <a:endParaRPr lang="en-US"/>
        </a:p>
      </dgm:t>
    </dgm:pt>
    <dgm:pt modelId="{12C57F30-471D-41DF-8C44-7CB7672D3F8D}" type="pres">
      <dgm:prSet presAssocID="{5BBB6F7A-46DF-49CC-B338-C92EC7024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252A2-DE5B-4109-954C-BE2D49CCF7B5}" type="pres">
      <dgm:prSet presAssocID="{0120899E-51EB-4A77-8AF5-3A6BD3E9554E}" presName="parentLin" presStyleCnt="0"/>
      <dgm:spPr/>
    </dgm:pt>
    <dgm:pt modelId="{EFC67CD2-EA98-4946-AA6E-446B761AF805}" type="pres">
      <dgm:prSet presAssocID="{0120899E-51EB-4A77-8AF5-3A6BD3E9554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1311A38-42E7-4E6B-B6E8-BFE09492798A}" type="pres">
      <dgm:prSet presAssocID="{0120899E-51EB-4A77-8AF5-3A6BD3E9554E}" presName="parentText" presStyleLbl="node1" presStyleIdx="0" presStyleCnt="1" custScaleX="157296" custScaleY="138274" custLinFactNeighborY="-81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B58F8-76F8-486B-B8E3-6ECF061834EB}" type="pres">
      <dgm:prSet presAssocID="{0120899E-51EB-4A77-8AF5-3A6BD3E9554E}" presName="negativeSpace" presStyleCnt="0"/>
      <dgm:spPr/>
    </dgm:pt>
    <dgm:pt modelId="{AAF85E5C-CA12-4AA7-8AEB-56C33F57F213}" type="pres">
      <dgm:prSet presAssocID="{0120899E-51EB-4A77-8AF5-3A6BD3E9554E}" presName="childText" presStyleLbl="conFgAcc1" presStyleIdx="0" presStyleCnt="1" custLinFactNeighborX="20792" custLinFactNeighborY="1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DAAEF-D632-47B9-B0D9-5363E350C625}" srcId="{0120899E-51EB-4A77-8AF5-3A6BD3E9554E}" destId="{8B36147B-078B-4FA8-B31F-FF8B853E6CEE}" srcOrd="4" destOrd="0" parTransId="{39B342C2-977B-4106-B044-D4739A36CAAF}" sibTransId="{19A7C915-65A2-4D1D-B4A2-8B6F2106D8EE}"/>
    <dgm:cxn modelId="{E73EB06B-64E8-46DA-B86F-7FD25B05D789}" type="presOf" srcId="{44DFD9C2-271A-4D15-98B2-3EBF1FE570E4}" destId="{AAF85E5C-CA12-4AA7-8AEB-56C33F57F213}" srcOrd="0" destOrd="6" presId="urn:microsoft.com/office/officeart/2005/8/layout/list1"/>
    <dgm:cxn modelId="{BAFC2B95-A252-4D4B-9D19-8D0D205B816F}" type="presOf" srcId="{8A652DB2-CE4B-498E-94EF-BB7B1BF9EE9B}" destId="{AAF85E5C-CA12-4AA7-8AEB-56C33F57F213}" srcOrd="0" destOrd="1" presId="urn:microsoft.com/office/officeart/2005/8/layout/list1"/>
    <dgm:cxn modelId="{CEDA7DDF-177F-41A3-A4BB-2BF4BCD84DFC}" type="presOf" srcId="{ECA1B9F0-4265-4BD0-BEB3-7AEBC43F558B}" destId="{AAF85E5C-CA12-4AA7-8AEB-56C33F57F213}" srcOrd="0" destOrd="3" presId="urn:microsoft.com/office/officeart/2005/8/layout/list1"/>
    <dgm:cxn modelId="{FF06EC82-438B-4CB1-9A64-93C93A0435D6}" srcId="{5BBB6F7A-46DF-49CC-B338-C92EC70249DD}" destId="{0120899E-51EB-4A77-8AF5-3A6BD3E9554E}" srcOrd="0" destOrd="0" parTransId="{1AC96A17-658E-4E11-9991-20B6CDE4CE27}" sibTransId="{2D30DF73-879C-44A4-B11A-F54816AAF8FB}"/>
    <dgm:cxn modelId="{92C8B9D8-CD1C-4D7E-8DDC-B9DB73D98030}" type="presOf" srcId="{0120899E-51EB-4A77-8AF5-3A6BD3E9554E}" destId="{EFC67CD2-EA98-4946-AA6E-446B761AF805}" srcOrd="0" destOrd="0" presId="urn:microsoft.com/office/officeart/2005/8/layout/list1"/>
    <dgm:cxn modelId="{9D068911-2FC5-4392-9641-9632BF51D4B4}" type="presOf" srcId="{363C6546-B42D-4AA9-BED9-014B689026B1}" destId="{AAF85E5C-CA12-4AA7-8AEB-56C33F57F213}" srcOrd="0" destOrd="2" presId="urn:microsoft.com/office/officeart/2005/8/layout/list1"/>
    <dgm:cxn modelId="{FDB13C60-3692-4E54-9BA1-5DBAD1D28F2D}" type="presOf" srcId="{EFD2370B-24E4-40B7-862C-35A08CA896C5}" destId="{AAF85E5C-CA12-4AA7-8AEB-56C33F57F213}" srcOrd="0" destOrd="5" presId="urn:microsoft.com/office/officeart/2005/8/layout/list1"/>
    <dgm:cxn modelId="{C044848D-1C06-4CD3-832D-466B2A631F25}" srcId="{0120899E-51EB-4A77-8AF5-3A6BD3E9554E}" destId="{44DFD9C2-271A-4D15-98B2-3EBF1FE570E4}" srcOrd="3" destOrd="0" parTransId="{E740168A-DF0D-47C1-91FD-9D8C44A14384}" sibTransId="{734F496B-DFD6-417C-B37D-1F508F1A87CC}"/>
    <dgm:cxn modelId="{B3541A5B-3361-4377-8E6F-B1A42C03A343}" srcId="{363C6546-B42D-4AA9-BED9-014B689026B1}" destId="{ECA1B9F0-4265-4BD0-BEB3-7AEBC43F558B}" srcOrd="0" destOrd="0" parTransId="{1863A0E7-25D9-4FAE-AD2D-F8A03F8824BF}" sibTransId="{2DADCF32-3F31-449A-9017-0466B61B11F6}"/>
    <dgm:cxn modelId="{9FF245B9-68BB-4463-8A1B-CDE291A3A134}" srcId="{0120899E-51EB-4A77-8AF5-3A6BD3E9554E}" destId="{36DC22D5-0BFF-4AC1-9A78-FD82820A7ECB}" srcOrd="5" destOrd="0" parTransId="{E98549FC-DBC1-42E0-BFAE-C3E6A9254070}" sibTransId="{E10E5A4A-3E64-4ECE-880C-01D2B52C98F0}"/>
    <dgm:cxn modelId="{48BD74B5-FD45-48E8-A10F-5373806533B9}" type="presOf" srcId="{0120899E-51EB-4A77-8AF5-3A6BD3E9554E}" destId="{41311A38-42E7-4E6B-B6E8-BFE09492798A}" srcOrd="1" destOrd="0" presId="urn:microsoft.com/office/officeart/2005/8/layout/list1"/>
    <dgm:cxn modelId="{CE913C8D-2FDE-4329-8969-7560F3C8BE50}" type="presOf" srcId="{28F7766C-5926-4EF5-9BBF-CEE6CDCD5548}" destId="{AAF85E5C-CA12-4AA7-8AEB-56C33F57F213}" srcOrd="0" destOrd="4" presId="urn:microsoft.com/office/officeart/2005/8/layout/list1"/>
    <dgm:cxn modelId="{0ADBABF9-8388-4767-83B4-FD659F273A04}" srcId="{0120899E-51EB-4A77-8AF5-3A6BD3E9554E}" destId="{363C6546-B42D-4AA9-BED9-014B689026B1}" srcOrd="2" destOrd="0" parTransId="{7FAFD767-5C39-4568-A410-633ECB169C0E}" sibTransId="{B6095D90-4F33-4C15-A50F-02365E604D9A}"/>
    <dgm:cxn modelId="{EC940124-77DD-415B-8716-F17454356995}" srcId="{363C6546-B42D-4AA9-BED9-014B689026B1}" destId="{28F7766C-5926-4EF5-9BBF-CEE6CDCD5548}" srcOrd="1" destOrd="0" parTransId="{040F5EBC-78A3-4226-841D-852EE42BA285}" sibTransId="{6FD5335D-9C39-46F3-B0F6-3589A2DA0ABD}"/>
    <dgm:cxn modelId="{A0B88F33-42AF-4F0B-A072-36F1887A4232}" type="presOf" srcId="{36DC22D5-0BFF-4AC1-9A78-FD82820A7ECB}" destId="{AAF85E5C-CA12-4AA7-8AEB-56C33F57F213}" srcOrd="0" destOrd="8" presId="urn:microsoft.com/office/officeart/2005/8/layout/list1"/>
    <dgm:cxn modelId="{A5590B6D-3200-402E-B0CF-A8CFFDD72198}" srcId="{363C6546-B42D-4AA9-BED9-014B689026B1}" destId="{EFD2370B-24E4-40B7-862C-35A08CA896C5}" srcOrd="2" destOrd="0" parTransId="{6982D0CC-222B-4ED8-895B-EB284CBBC4C0}" sibTransId="{257ADAE6-EA8B-4C09-8B3B-A3422F761CDA}"/>
    <dgm:cxn modelId="{5FC58471-276A-4EBB-B006-5CCA1D2A48B4}" srcId="{0120899E-51EB-4A77-8AF5-3A6BD3E9554E}" destId="{0918B77C-C37C-4BEF-A335-3DF46EF5CFAC}" srcOrd="0" destOrd="0" parTransId="{D363F85B-A121-4A5A-9728-71548D03BCB8}" sibTransId="{0032C8D7-5BD3-4916-879D-783AAE017DA0}"/>
    <dgm:cxn modelId="{7109A252-46D7-49D4-9F9E-003A97B1815D}" type="presOf" srcId="{5BBB6F7A-46DF-49CC-B338-C92EC70249DD}" destId="{12C57F30-471D-41DF-8C44-7CB7672D3F8D}" srcOrd="0" destOrd="0" presId="urn:microsoft.com/office/officeart/2005/8/layout/list1"/>
    <dgm:cxn modelId="{3803BEBD-E42B-466C-ACA9-9D785903977C}" srcId="{0120899E-51EB-4A77-8AF5-3A6BD3E9554E}" destId="{8A652DB2-CE4B-498E-94EF-BB7B1BF9EE9B}" srcOrd="1" destOrd="0" parTransId="{29B158E4-985E-4E9A-B1EF-5A80205F1E83}" sibTransId="{A11384AF-F286-4244-969F-890E44EB0D8E}"/>
    <dgm:cxn modelId="{04B168AB-74F7-473B-B604-2B2D28B3A787}" type="presOf" srcId="{0918B77C-C37C-4BEF-A335-3DF46EF5CFAC}" destId="{AAF85E5C-CA12-4AA7-8AEB-56C33F57F213}" srcOrd="0" destOrd="0" presId="urn:microsoft.com/office/officeart/2005/8/layout/list1"/>
    <dgm:cxn modelId="{BC04A1F6-F337-44BD-8E1B-04A01ED8CCB6}" type="presOf" srcId="{8B36147B-078B-4FA8-B31F-FF8B853E6CEE}" destId="{AAF85E5C-CA12-4AA7-8AEB-56C33F57F213}" srcOrd="0" destOrd="7" presId="urn:microsoft.com/office/officeart/2005/8/layout/list1"/>
    <dgm:cxn modelId="{5CE8CADF-FC9F-41BF-B981-737F4D9D1ADD}" type="presParOf" srcId="{12C57F30-471D-41DF-8C44-7CB7672D3F8D}" destId="{2FB252A2-DE5B-4109-954C-BE2D49CCF7B5}" srcOrd="0" destOrd="0" presId="urn:microsoft.com/office/officeart/2005/8/layout/list1"/>
    <dgm:cxn modelId="{53614FCA-C9F3-4EA6-ABBA-4C43D79B768C}" type="presParOf" srcId="{2FB252A2-DE5B-4109-954C-BE2D49CCF7B5}" destId="{EFC67CD2-EA98-4946-AA6E-446B761AF805}" srcOrd="0" destOrd="0" presId="urn:microsoft.com/office/officeart/2005/8/layout/list1"/>
    <dgm:cxn modelId="{BD835410-D826-476C-B90C-644078013D90}" type="presParOf" srcId="{2FB252A2-DE5B-4109-954C-BE2D49CCF7B5}" destId="{41311A38-42E7-4E6B-B6E8-BFE09492798A}" srcOrd="1" destOrd="0" presId="urn:microsoft.com/office/officeart/2005/8/layout/list1"/>
    <dgm:cxn modelId="{D1444484-BC92-4E48-8808-1D4946898D86}" type="presParOf" srcId="{12C57F30-471D-41DF-8C44-7CB7672D3F8D}" destId="{1C1B58F8-76F8-486B-B8E3-6ECF061834EB}" srcOrd="1" destOrd="0" presId="urn:microsoft.com/office/officeart/2005/8/layout/list1"/>
    <dgm:cxn modelId="{5F0197B5-B8E1-43BE-BED3-FB0625FEDA01}" type="presParOf" srcId="{12C57F30-471D-41DF-8C44-7CB7672D3F8D}" destId="{AAF85E5C-CA12-4AA7-8AEB-56C33F57F213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219A-6FAC-4CCA-B346-F0DED1080BFF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3B26-9AB4-4463-B5DA-CF291A64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20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1896341-6367-46A4-B9D2-410FDA52EB2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2C6D0-901F-410E-B01D-BCB091364149}" type="slidenum">
              <a:rPr lang="en-US"/>
              <a:pPr/>
              <a:t>10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9" y="4344025"/>
            <a:ext cx="6410325" cy="457512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up photos from 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43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43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43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6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26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E43F4-CFDD-420A-8F44-4EC840238168}" type="slidenum">
              <a:rPr lang="en-US" smtClean="0">
                <a:latin typeface="Arial" pitchFamily="34" charset="0"/>
                <a:ea typeface="ＭＳ Ｐゴシック" charset="-128"/>
              </a:rPr>
              <a:pPr/>
              <a:t>17</a:t>
            </a:fld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616332C-AD14-478D-BA45-D9ECBE995A4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73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2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none" dirty="0" smtClean="0"/>
              <a:t>Notes: </a:t>
            </a:r>
          </a:p>
          <a:p>
            <a:endParaRPr lang="en-US" sz="1200" u="sng" dirty="0" smtClean="0"/>
          </a:p>
          <a:p>
            <a:r>
              <a:rPr lang="en-US" sz="1200" u="sng" dirty="0" smtClean="0"/>
              <a:t>Data and Technology Standards</a:t>
            </a:r>
            <a:r>
              <a:rPr lang="en-US" sz="1200" dirty="0" smtClean="0"/>
              <a:t> that allow for data to be shared regardless of the technology</a:t>
            </a:r>
          </a:p>
          <a:p>
            <a:r>
              <a:rPr lang="en-US" sz="1200" u="sng" dirty="0" smtClean="0"/>
              <a:t>Tools and services</a:t>
            </a:r>
            <a:r>
              <a:rPr lang="en-US" sz="1200" dirty="0" smtClean="0"/>
              <a:t> that help integrate, analyze and report data</a:t>
            </a:r>
          </a:p>
          <a:p>
            <a:r>
              <a:rPr lang="en-US" sz="1200" u="sng" dirty="0" smtClean="0"/>
              <a:t>Secure data exchanges</a:t>
            </a:r>
            <a:r>
              <a:rPr lang="en-US" sz="1200" dirty="0" smtClean="0"/>
              <a:t> over the 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Notes: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Optimize the Network: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Expanded data publishing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Inter-partner data exchanges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Cross-media data integration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Regional data sharing (watersheds and air sheds)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Reduce costs and complexity of being a network partner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Move to cloud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04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BA88D-B58C-4B4D-88FE-37C146128F04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54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7315200" cy="1143000"/>
          </a:xfrm>
        </p:spPr>
        <p:txBody>
          <a:bodyPr/>
          <a:lstStyle>
            <a:lvl1pPr>
              <a:lnSpc>
                <a:spcPct val="90000"/>
              </a:lnSpc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0386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27B1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4342" name="Picture 6" descr="OEI-EPA_logo_4-13-20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1370013"/>
            <a:ext cx="4132262" cy="73025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86CFEED-6CFB-4594-BEB9-3013CE25F541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A74A0CE-C2F8-42B8-A228-402F397245C6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00309CB-12D7-4875-A079-94E2479F3D65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9D6BBD-B158-439E-9588-755AF666AF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5EF812F-A346-47EE-A7E2-23D9A706BA93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B473AC4-D599-4209-AB26-E33226C821AE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19ADFA0-8BA3-4B2A-80B9-5F58818D689C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79193B7-8E0E-45B5-B3F7-496FE5B1F35C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888449A-D360-4081-894D-335E8C18C1FA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22C07FC-64F4-483E-A9B3-37D8D70688C4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9B4F7DC-630A-4541-AE33-51270F26CE26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3048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27B1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3" name="Picture 9" descr="OEI-EPA_logo_4-13-20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481013"/>
            <a:ext cx="2438400" cy="4318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B83BC9B-01BB-4DD0-8893-88D6B295CA7C}" type="slidenum">
              <a:rPr lang="en-US" kern="1200">
                <a:solidFill>
                  <a:srgbClr val="000000"/>
                </a:solidFill>
                <a:latin typeface="Arial" charset="0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fontAlgn="base">
        <a:lnSpc>
          <a:spcPct val="14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585858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40000"/>
        </a:lnSpc>
        <a:spcBef>
          <a:spcPct val="20000"/>
        </a:spcBef>
        <a:spcAft>
          <a:spcPct val="0"/>
        </a:spcAft>
        <a:buChar char="–"/>
        <a:defRPr>
          <a:solidFill>
            <a:srgbClr val="585858"/>
          </a:solidFill>
          <a:latin typeface="+mn-lt"/>
          <a:ea typeface="+mn-ea"/>
        </a:defRPr>
      </a:lvl2pPr>
      <a:lvl3pPr marL="1143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•"/>
        <a:defRPr>
          <a:solidFill>
            <a:srgbClr val="585858"/>
          </a:solidFill>
          <a:latin typeface="+mn-lt"/>
          <a:ea typeface="+mn-ea"/>
        </a:defRPr>
      </a:lvl3pPr>
      <a:lvl4pPr marL="1600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585858"/>
          </a:solidFill>
          <a:latin typeface="+mn-lt"/>
          <a:ea typeface="+mn-ea"/>
        </a:defRPr>
      </a:lvl4pPr>
      <a:lvl5pPr marL="20574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hangenetwork.net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exchangenetworkwiki.com/wiki/index.php/Main_Page" TargetMode="External"/><Relationship Id="rId4" Type="http://schemas.openxmlformats.org/officeDocument/2006/relationships/hyperlink" Target="http://www.epa.gov/exchangenetwor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Calibri" pitchFamily="34" charset="0"/>
              </a:rPr>
              <a:t>Introduction to the Exchange Network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81000" y="6078538"/>
            <a:ext cx="184172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January  9</a:t>
            </a:r>
            <a:r>
              <a:rPr lang="en-US" baseline="30000" dirty="0" smtClean="0">
                <a:solidFill>
                  <a:srgbClr val="333399"/>
                </a:solidFill>
                <a:latin typeface="Calibri" pitchFamily="34" charset="0"/>
              </a:rPr>
              <a:t>th</a:t>
            </a:r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, 2012</a:t>
            </a:r>
            <a:endParaRPr lang="en-US" kern="12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34818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5867400" cy="762000"/>
          </a:xfrm>
        </p:spPr>
        <p:txBody>
          <a:bodyPr/>
          <a:lstStyle/>
          <a:p>
            <a:r>
              <a:rPr lang="en-US" sz="3600" dirty="0">
                <a:latin typeface="Calibri" pitchFamily="34" charset="0"/>
              </a:rPr>
              <a:t>Who Participates in the EN?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10</a:t>
            </a:fld>
            <a:endParaRPr lang="en-US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1533525" cy="714375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609600" y="14478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88" name="Picture 4" descr="http://www.ncai.org/typo3temp/pics/7b638d2d5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724400"/>
            <a:ext cx="695325" cy="952500"/>
          </a:xfrm>
          <a:prstGeom prst="rect">
            <a:avLst/>
          </a:prstGeom>
          <a:noFill/>
        </p:spPr>
      </p:pic>
      <p:pic>
        <p:nvPicPr>
          <p:cNvPr id="16386" name="Picture 2" descr="http://www.ecos.org/images/log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2590800"/>
            <a:ext cx="12573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N_NetworkDataExchangeTypes_graphic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306388"/>
            <a:ext cx="7861300" cy="6399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97442" y="1371600"/>
            <a:ext cx="71273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32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5486400" cy="762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Examples of Success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6096000" cy="121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200" u="sng" dirty="0">
              <a:solidFill>
                <a:srgbClr val="27B14E"/>
              </a:solidFill>
              <a:latin typeface="Calibri" pitchFamily="34" charset="0"/>
              <a:ea typeface="+mj-ea"/>
              <a:cs typeface="+mj-cs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Near real time access to data (1 hour delay)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Automated QA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Services that can be reused by other </a:t>
            </a:r>
            <a:r>
              <a:rPr lang="en-US" dirty="0" smtClean="0">
                <a:latin typeface="Calibri" pitchFamily="34" charset="0"/>
              </a:rPr>
              <a:t>partners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371600"/>
            <a:ext cx="419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MassAir Online</a:t>
            </a:r>
            <a:endParaRPr lang="en-U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stA="19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533525" cy="7143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6209" t="31647" r="34477" b="34694"/>
          <a:stretch>
            <a:fillRect/>
          </a:stretch>
        </p:blipFill>
        <p:spPr bwMode="auto">
          <a:xfrm>
            <a:off x="2743200" y="3657600"/>
            <a:ext cx="3452813" cy="228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92642" y="1371600"/>
            <a:ext cx="72035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5486400" cy="762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Examples of Success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6096000" cy="1219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Regional water quality network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Reporting water quality data from 20+ tribes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Regional “supernode” model that can be reused by other tribal </a:t>
            </a:r>
            <a:r>
              <a:rPr lang="en-US" dirty="0" smtClean="0">
                <a:latin typeface="Calibri" pitchFamily="34" charset="0"/>
              </a:rPr>
              <a:t>consortia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Northwest Indian Fisheries Commission </a:t>
            </a:r>
            <a:endParaRPr lang="en-US" sz="28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stA="19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11" name="Picture 4" descr="Map of NWIFC Member Tri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3186499"/>
            <a:ext cx="4229100" cy="3590926"/>
          </a:xfrm>
          <a:prstGeom prst="rect">
            <a:avLst/>
          </a:prstGeom>
          <a:noFill/>
        </p:spPr>
      </p:pic>
      <p:pic>
        <p:nvPicPr>
          <p:cNvPr id="12" name="Picture 5" descr="nwifc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355249"/>
            <a:ext cx="149743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1533525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70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92642" y="1371600"/>
            <a:ext cx="72035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5486400" cy="762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Examples of Success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086600" cy="1219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Created Delaware Environmental Navigator (DEN) to house environmental data on class V wells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Users can perform queries and map data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Promotes transparency and </a:t>
            </a:r>
            <a:r>
              <a:rPr lang="en-US" dirty="0" smtClean="0">
                <a:latin typeface="Calibri" pitchFamily="34" charset="0"/>
              </a:rPr>
              <a:t>supplies  </a:t>
            </a:r>
            <a:r>
              <a:rPr lang="en-US" dirty="0">
                <a:latin typeface="Calibri" pitchFamily="34" charset="0"/>
              </a:rPr>
              <a:t>quality assurance 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Delaware UIC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1538" b="5769"/>
          <a:stretch>
            <a:fillRect/>
          </a:stretch>
        </p:blipFill>
        <p:spPr bwMode="auto">
          <a:xfrm>
            <a:off x="2057400" y="3429000"/>
            <a:ext cx="4953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1533525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62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39" y="2057400"/>
            <a:ext cx="2967561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4008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Committing Resources to the EN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5029200" cy="4724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u="sng" dirty="0" smtClean="0">
                <a:solidFill>
                  <a:srgbClr val="27B14E"/>
                </a:solidFill>
                <a:latin typeface="Calibri" pitchFamily="34" charset="0"/>
              </a:rPr>
              <a:t>Since 2002, 574 grants worth $165 million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399 awards worth $132 million to states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132 awards worth $22 million to tribes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13 awards worth $2.4 million to territories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ECOS award for associated program                           support $8 million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u="sng" dirty="0" smtClean="0">
                <a:solidFill>
                  <a:srgbClr val="27B14E"/>
                </a:solidFill>
                <a:latin typeface="Calibri" pitchFamily="34" charset="0"/>
              </a:rPr>
              <a:t>Awarded 56 grants worth $9.6 million in FY 2011</a:t>
            </a:r>
          </a:p>
          <a:p>
            <a:pPr eaLnBrk="1" hangingPunct="1">
              <a:lnSpc>
                <a:spcPct val="150000"/>
              </a:lnSpc>
              <a:spcBef>
                <a:spcPts val="481"/>
              </a:spcBef>
            </a:pPr>
            <a:r>
              <a:rPr lang="en-US" sz="1800" dirty="0" smtClean="0">
                <a:latin typeface="Calibri" pitchFamily="34" charset="0"/>
              </a:rPr>
              <a:t>42 awards worth $7.4 million to states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12 awards worth $1.8 million to tribes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15</a:t>
            </a:fld>
            <a:endParaRPr lang="en-US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5867400" cy="7620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For more information on the EN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181600" y="1828800"/>
            <a:ext cx="3733800" cy="4267200"/>
          </a:xfrm>
          <a:prstGeom prst="roundRect">
            <a:avLst/>
          </a:prstGeom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  <a:hlinkClick r:id="rId3"/>
              </a:rPr>
              <a:t>www.exchangenetwork.net</a:t>
            </a: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News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Policies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Documentation 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Technical specifications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Success stories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Governance Information 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Sign up for Exchange Network Alerts</a:t>
            </a:r>
          </a:p>
          <a:p>
            <a:pPr marL="342900" indent="-342900">
              <a:buFontTx/>
              <a:buChar char="•"/>
            </a:pP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/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  <a:hlinkClick r:id="rId4"/>
              </a:rPr>
              <a:t>www.epa.gov/exchangenetwork</a:t>
            </a: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EN Grant information </a:t>
            </a:r>
          </a:p>
          <a:p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/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  <a:hlinkClick r:id="rId5"/>
              </a:rPr>
              <a:t>http://www.exchangenetworkwiki.com/wiki/index.php/Main_Page</a:t>
            </a: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Exchange Network Wiki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1800" dirty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1800" dirty="0">
              <a:solidFill>
                <a:srgbClr val="585858"/>
              </a:solidFill>
              <a:latin typeface="Calibr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16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6"/>
          <a:srcRect t="2516" b="2655"/>
          <a:stretch>
            <a:fillRect/>
          </a:stretch>
        </p:blipFill>
        <p:spPr bwMode="auto">
          <a:xfrm>
            <a:off x="228600" y="1905000"/>
            <a:ext cx="48006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EN Contacts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17</a:t>
            </a:fld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04800" y="1905000"/>
            <a:ext cx="3505200" cy="3962400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Headquarters</a:t>
            </a:r>
          </a:p>
          <a:p>
            <a:pPr marL="342900" indent="-342900" eaLnBrk="1" hangingPunct="1">
              <a:defRPr/>
            </a:pPr>
            <a:endParaRPr lang="en-US" sz="1000" dirty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Connie Dwyer, Director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Information Exchange and Services Division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(202) 566-1691</a:t>
            </a:r>
          </a:p>
          <a:p>
            <a:pPr marL="342900" indent="-342900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Jonathan Jacobson, Chief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Information Exchange Partnerships Branch 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(202) 566-1984</a:t>
            </a:r>
          </a:p>
          <a:p>
            <a:pPr marL="342900" indent="-342900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Exchange Network Coordinator 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Kurt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Rakouskas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(301) 531-5186</a:t>
            </a:r>
          </a:p>
          <a:p>
            <a:pPr marL="342900" indent="-342900" eaLnBrk="1" hangingPunct="1">
              <a:defRPr/>
            </a:pP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581400" y="1219200"/>
            <a:ext cx="5181600" cy="4038600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Regional Coordinators</a:t>
            </a:r>
          </a:p>
          <a:p>
            <a:pPr marL="342900" indent="-342900" eaLnBrk="1" hangingPunct="1">
              <a:defRPr/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Ken Blumberg, Region 1</a:t>
            </a:r>
          </a:p>
          <a:p>
            <a:pPr marL="342900" indent="-342900" eaLnBrk="1" hangingPunct="1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(617) 918-1084</a:t>
            </a:r>
          </a:p>
          <a:p>
            <a:pPr marL="342900" indent="-342900" eaLnBrk="1" hangingPunct="1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Bob Simpson, Region 2</a:t>
            </a:r>
          </a:p>
          <a:p>
            <a:pPr marL="342900" indent="-342900" eaLnBrk="1" hangingPunct="1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(212) 637-3335</a:t>
            </a:r>
          </a:p>
          <a:p>
            <a:pPr marL="342900" indent="-342900" eaLnBrk="1" hangingPunct="1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Virginia Thompson,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Region 3</a:t>
            </a:r>
          </a:p>
          <a:p>
            <a:pPr marL="342900" indent="-342900" eaLnBrk="1" hangingPunct="1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(215)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814-5755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Rock Taber, Region 4</a:t>
            </a:r>
          </a:p>
          <a:p>
            <a:pPr marL="342900" indent="-342900" eaLnBrk="1" hangingPunct="1"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404)	562-8011</a:t>
            </a:r>
          </a:p>
          <a:p>
            <a:pPr marL="342900" indent="-342900" eaLnBrk="1" hangingPunct="1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Glynis (Gigi) Zywicki, Region 5</a:t>
            </a:r>
          </a:p>
          <a:p>
            <a:pPr marL="342900" indent="-342900" eaLnBrk="1" hangingPunct="1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(312) 886-4571</a:t>
            </a:r>
          </a:p>
          <a:p>
            <a:pPr marL="342900" indent="-342900" eaLnBrk="1" hangingPunct="1"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 eaLnBrk="1" hangingPunct="1">
              <a:defRPr/>
            </a:pP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Zenny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Sadlon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Region 5</a:t>
            </a:r>
          </a:p>
          <a:p>
            <a:pPr marL="342900" indent="-342900" eaLnBrk="1" hangingPunct="1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(312)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886-6682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57200" y="434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7400" y="1828800"/>
            <a:ext cx="22860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Laurie Carter, Region 6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(214) 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665-6566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Maryane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Tremaine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Region 7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(913) 551-7430</a:t>
            </a:r>
          </a:p>
          <a:p>
            <a:pPr marL="342900" indent="-342900">
              <a:defRPr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Josie Lopez, Region 8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(303) 312-7079</a:t>
            </a:r>
          </a:p>
          <a:p>
            <a:pPr marL="342900" indent="-342900">
              <a:defRPr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Christine Vigil, Region 8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(303) 312-6992</a:t>
            </a:r>
          </a:p>
          <a:p>
            <a:pPr marL="342900" indent="-342900">
              <a:defRPr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Patricia </a:t>
            </a:r>
            <a:r>
              <a:rPr lang="en-US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Eklund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Region 9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(415) 972-3738</a:t>
            </a:r>
          </a:p>
          <a:p>
            <a:pPr marL="342900" indent="-342900">
              <a:defRPr/>
            </a:pP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David </a:t>
            </a:r>
            <a:r>
              <a:rPr lang="en-US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Tetta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Region 10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(206) 553-1327</a:t>
            </a:r>
          </a:p>
        </p:txBody>
      </p: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5943600" cy="7620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What is the Exchange Network?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Calibri" pitchFamily="34" charset="0"/>
              </a:rPr>
              <a:t>A partnership to support better environmental decisions through improved exchange of and access to environmental information.</a:t>
            </a:r>
          </a:p>
          <a:p>
            <a:pPr algn="ctr">
              <a:buNone/>
            </a:pPr>
            <a:endParaRPr lang="en-US" sz="2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1" y="2743200"/>
            <a:ext cx="4495800" cy="339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629400" cy="762000"/>
          </a:xfrm>
        </p:spPr>
        <p:txBody>
          <a:bodyPr/>
          <a:lstStyle/>
          <a:p>
            <a:r>
              <a:rPr lang="en-US" sz="3200" dirty="0">
                <a:latin typeface="Calibri" pitchFamily="34" charset="0"/>
              </a:rPr>
              <a:t>What is the </a:t>
            </a:r>
            <a:r>
              <a:rPr lang="en-US" sz="3200" dirty="0" smtClean="0">
                <a:latin typeface="Calibri" pitchFamily="34" charset="0"/>
              </a:rPr>
              <a:t>purpose of the </a:t>
            </a:r>
            <a:r>
              <a:rPr lang="en-US" sz="3200" dirty="0">
                <a:latin typeface="Calibri" pitchFamily="34" charset="0"/>
              </a:rPr>
              <a:t>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533525" cy="71437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685800" y="13716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artnership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94474" y="2362200"/>
            <a:ext cx="2362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5867400" cy="990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What does the network do?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6858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alibri" pitchFamily="34" charset="0"/>
              </a:rPr>
              <a:t>Comprehensive Internet-based data system for securely exchanging environmental and public health information among partners.  </a:t>
            </a:r>
            <a:endParaRPr lang="en-US" sz="1600" dirty="0" smtClean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464560513"/>
              </p:ext>
            </p:extLst>
          </p:nvPr>
        </p:nvGraphicFramePr>
        <p:xfrm>
          <a:off x="609600" y="2514600"/>
          <a:ext cx="6096000" cy="344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26643AC-C44E-4BA2-B01F-E252CA364F02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Network Building Blocks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037243166"/>
              </p:ext>
            </p:extLst>
          </p:nvPr>
        </p:nvGraphicFramePr>
        <p:xfrm>
          <a:off x="914400" y="1524000"/>
          <a:ext cx="7162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5867400" cy="1295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Why are EPA and its Partners building the Network?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00800" y="6096000"/>
            <a:ext cx="2286000" cy="625475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792037922"/>
              </p:ext>
            </p:extLst>
          </p:nvPr>
        </p:nvGraphicFramePr>
        <p:xfrm>
          <a:off x="685800" y="2057400"/>
          <a:ext cx="78486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Network Development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431692313"/>
              </p:ext>
            </p:extLst>
          </p:nvPr>
        </p:nvGraphicFramePr>
        <p:xfrm>
          <a:off x="609600" y="13716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latin typeface="Calibri" pitchFamily="34" charset="0"/>
              </a:rPr>
              <a:t>Business Value of the Network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255821266"/>
              </p:ext>
            </p:extLst>
          </p:nvPr>
        </p:nvGraphicFramePr>
        <p:xfrm>
          <a:off x="533400" y="14478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What is an EN node?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72795893"/>
              </p:ext>
            </p:extLst>
          </p:nvPr>
        </p:nvGraphicFramePr>
        <p:xfrm>
          <a:off x="685800" y="1219200"/>
          <a:ext cx="751367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9</a:t>
            </a:fld>
            <a:endParaRPr lang="en-US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57200"/>
            <a:ext cx="153352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EP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34B8C"/>
      </a:accent1>
      <a:accent2>
        <a:srgbClr val="434B8C"/>
      </a:accent2>
      <a:accent3>
        <a:srgbClr val="27B14E"/>
      </a:accent3>
      <a:accent4>
        <a:srgbClr val="52AB3E"/>
      </a:accent4>
      <a:accent5>
        <a:srgbClr val="434B8C"/>
      </a:accent5>
      <a:accent6>
        <a:srgbClr val="2D2D8A"/>
      </a:accent6>
      <a:hlink>
        <a:srgbClr val="52AB3E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11919</TotalTime>
  <Words>775</Words>
  <Application>Microsoft Office PowerPoint</Application>
  <PresentationFormat>On-screen Show (4:3)</PresentationFormat>
  <Paragraphs>209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1_Blank Presentation</vt:lpstr>
      <vt:lpstr>Introduction to the Exchange Network</vt:lpstr>
      <vt:lpstr>What is the Exchange Network? </vt:lpstr>
      <vt:lpstr>What is the purpose of the Network?</vt:lpstr>
      <vt:lpstr>What does the network do? </vt:lpstr>
      <vt:lpstr>Network Building Blocks</vt:lpstr>
      <vt:lpstr>Why are EPA and its Partners building the Network?</vt:lpstr>
      <vt:lpstr>Network Development </vt:lpstr>
      <vt:lpstr>Business Value of the Network</vt:lpstr>
      <vt:lpstr>What is an EN node?</vt:lpstr>
      <vt:lpstr>Who Participates in the EN?</vt:lpstr>
      <vt:lpstr>Slide 11</vt:lpstr>
      <vt:lpstr>Examples of Success</vt:lpstr>
      <vt:lpstr>Examples of Success</vt:lpstr>
      <vt:lpstr>Examples of Success</vt:lpstr>
      <vt:lpstr>Committing Resources to the EN </vt:lpstr>
      <vt:lpstr>For more information on the EN </vt:lpstr>
      <vt:lpstr>EN Contacts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Exchange Network</dc:title>
  <dc:creator>sreynolds</dc:creator>
  <cp:lastModifiedBy>sreynolds</cp:lastModifiedBy>
  <cp:revision>1030</cp:revision>
  <dcterms:created xsi:type="dcterms:W3CDTF">2011-08-16T19:53:49Z</dcterms:created>
  <dcterms:modified xsi:type="dcterms:W3CDTF">2012-01-17T21:07:32Z</dcterms:modified>
</cp:coreProperties>
</file>